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6" r:id="rId3"/>
    <p:sldId id="272" r:id="rId5"/>
    <p:sldId id="266" r:id="rId6"/>
    <p:sldId id="267" r:id="rId7"/>
    <p:sldId id="275" r:id="rId8"/>
    <p:sldId id="288" r:id="rId9"/>
    <p:sldId id="274" r:id="rId10"/>
    <p:sldId id="269" r:id="rId11"/>
    <p:sldId id="261" r:id="rId12"/>
  </p:sldIdLst>
  <p:sldSz cx="12192000" cy="6858000"/>
  <p:notesSz cx="6858000" cy="9144000"/>
  <p:embeddedFontLst>
    <p:embeddedFont>
      <p:font typeface="微软雅黑" panose="020B0503020204020204" pitchFamily="34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6FC"/>
    <a:srgbClr val="36A9AC"/>
    <a:srgbClr val="D61E42"/>
    <a:srgbClr val="A80C26"/>
    <a:srgbClr val="2261A6"/>
    <a:srgbClr val="DF2736"/>
    <a:srgbClr val="E6E6E6"/>
    <a:srgbClr val="495ADB"/>
    <a:srgbClr val="544DD7"/>
    <a:srgbClr val="080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/>
  </p:normalViewPr>
  <p:slideViewPr>
    <p:cSldViewPr snapToGrid="0">
      <p:cViewPr>
        <p:scale>
          <a:sx n="100" d="100"/>
          <a:sy n="100" d="100"/>
        </p:scale>
        <p:origin x="-3288" y="-2100"/>
      </p:cViewPr>
      <p:guideLst>
        <p:guide orient="horz" pos="213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7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C49B2-44E8-4EFD-A97B-B11A258AE9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B3AF3-F35D-4318-B7D7-AB8D96882F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5259687" y="2514691"/>
            <a:ext cx="5787426" cy="558799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5259687" y="1758950"/>
            <a:ext cx="5787426" cy="698591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33330" y="3647231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33330" y="3955783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2952206" y="3461657"/>
            <a:ext cx="862148" cy="287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432560" y="4502333"/>
            <a:ext cx="862148" cy="161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570186" y="2494642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Company Name &amp; Tagline"/>
          <p:cNvSpPr txBox="1"/>
          <p:nvPr userDrawn="1"/>
        </p:nvSpPr>
        <p:spPr>
          <a:xfrm>
            <a:off x="5881518" y="6500333"/>
            <a:ext cx="428962" cy="21544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/>
          <a:p>
            <a:pPr algn="ctr">
              <a:defRPr sz="800">
                <a:solidFill>
                  <a:srgbClr val="A6A6A6"/>
                </a:solidFill>
              </a:defRPr>
            </a:pPr>
            <a:r>
              <a:rPr lang="zh-CN" altLang="en-US" dirty="0" smtClean="0"/>
              <a:t>易安联 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lank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G Bottom"/>
          <p:cNvGrpSpPr/>
          <p:nvPr/>
        </p:nvGrpSpPr>
        <p:grpSpPr>
          <a:xfrm>
            <a:off x="-1" y="3686628"/>
            <a:ext cx="2998355" cy="3171373"/>
            <a:chOff x="0" y="0"/>
            <a:chExt cx="2998354" cy="3171372"/>
          </a:xfrm>
        </p:grpSpPr>
        <p:sp>
          <p:nvSpPr>
            <p:cNvPr id="26" name="Freeform 1"/>
            <p:cNvSpPr/>
            <p:nvPr/>
          </p:nvSpPr>
          <p:spPr>
            <a:xfrm>
              <a:off x="-1" y="-1"/>
              <a:ext cx="2998353" cy="3171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20" y="20463"/>
                  </a:moveTo>
                  <a:lnTo>
                    <a:pt x="14853" y="21087"/>
                  </a:lnTo>
                  <a:lnTo>
                    <a:pt x="15220" y="21464"/>
                  </a:lnTo>
                  <a:lnTo>
                    <a:pt x="14912" y="21121"/>
                  </a:lnTo>
                  <a:close/>
                  <a:moveTo>
                    <a:pt x="12883" y="18707"/>
                  </a:moveTo>
                  <a:lnTo>
                    <a:pt x="13404" y="19391"/>
                  </a:lnTo>
                  <a:lnTo>
                    <a:pt x="13709" y="19748"/>
                  </a:lnTo>
                  <a:lnTo>
                    <a:pt x="12945" y="18785"/>
                  </a:lnTo>
                  <a:close/>
                  <a:moveTo>
                    <a:pt x="11563" y="16907"/>
                  </a:moveTo>
                  <a:lnTo>
                    <a:pt x="12080" y="17653"/>
                  </a:lnTo>
                  <a:lnTo>
                    <a:pt x="12333" y="17986"/>
                  </a:lnTo>
                  <a:close/>
                  <a:moveTo>
                    <a:pt x="10329" y="15066"/>
                  </a:moveTo>
                  <a:lnTo>
                    <a:pt x="10856" y="15885"/>
                  </a:lnTo>
                  <a:lnTo>
                    <a:pt x="11065" y="16187"/>
                  </a:lnTo>
                  <a:close/>
                  <a:moveTo>
                    <a:pt x="9138" y="13171"/>
                  </a:moveTo>
                  <a:lnTo>
                    <a:pt x="9705" y="14096"/>
                  </a:lnTo>
                  <a:lnTo>
                    <a:pt x="9875" y="14361"/>
                  </a:lnTo>
                  <a:close/>
                  <a:moveTo>
                    <a:pt x="6557" y="8911"/>
                  </a:moveTo>
                  <a:lnTo>
                    <a:pt x="8602" y="12296"/>
                  </a:lnTo>
                  <a:lnTo>
                    <a:pt x="8708" y="12468"/>
                  </a:lnTo>
                  <a:lnTo>
                    <a:pt x="6646" y="9052"/>
                  </a:lnTo>
                  <a:close/>
                  <a:moveTo>
                    <a:pt x="5435" y="7124"/>
                  </a:moveTo>
                  <a:lnTo>
                    <a:pt x="5915" y="7885"/>
                  </a:lnTo>
                  <a:lnTo>
                    <a:pt x="5501" y="7223"/>
                  </a:lnTo>
                  <a:close/>
                  <a:moveTo>
                    <a:pt x="4244" y="5347"/>
                  </a:moveTo>
                  <a:lnTo>
                    <a:pt x="4698" y="6020"/>
                  </a:lnTo>
                  <a:lnTo>
                    <a:pt x="4300" y="5424"/>
                  </a:lnTo>
                  <a:close/>
                  <a:moveTo>
                    <a:pt x="2971" y="3615"/>
                  </a:moveTo>
                  <a:lnTo>
                    <a:pt x="3400" y="4194"/>
                  </a:lnTo>
                  <a:lnTo>
                    <a:pt x="3015" y="3668"/>
                  </a:lnTo>
                  <a:close/>
                  <a:moveTo>
                    <a:pt x="1589" y="1936"/>
                  </a:moveTo>
                  <a:lnTo>
                    <a:pt x="1957" y="2380"/>
                  </a:lnTo>
                  <a:lnTo>
                    <a:pt x="1617" y="1966"/>
                  </a:lnTo>
                  <a:close/>
                  <a:moveTo>
                    <a:pt x="70" y="322"/>
                  </a:moveTo>
                  <a:lnTo>
                    <a:pt x="232" y="494"/>
                  </a:lnTo>
                  <a:lnTo>
                    <a:pt x="77" y="329"/>
                  </a:lnTo>
                  <a:close/>
                  <a:moveTo>
                    <a:pt x="0" y="0"/>
                  </a:moveTo>
                  <a:lnTo>
                    <a:pt x="14" y="11"/>
                  </a:lnTo>
                  <a:lnTo>
                    <a:pt x="64" y="52"/>
                  </a:lnTo>
                  <a:lnTo>
                    <a:pt x="187" y="150"/>
                  </a:lnTo>
                  <a:cubicBezTo>
                    <a:pt x="423" y="341"/>
                    <a:pt x="681" y="554"/>
                    <a:pt x="960" y="789"/>
                  </a:cubicBezTo>
                  <a:lnTo>
                    <a:pt x="1367" y="1139"/>
                  </a:lnTo>
                  <a:lnTo>
                    <a:pt x="1507" y="1255"/>
                  </a:lnTo>
                  <a:lnTo>
                    <a:pt x="1685" y="1412"/>
                  </a:lnTo>
                  <a:lnTo>
                    <a:pt x="1858" y="1561"/>
                  </a:lnTo>
                  <a:lnTo>
                    <a:pt x="2106" y="1781"/>
                  </a:lnTo>
                  <a:lnTo>
                    <a:pt x="2417" y="2055"/>
                  </a:lnTo>
                  <a:lnTo>
                    <a:pt x="2653" y="2270"/>
                  </a:lnTo>
                  <a:lnTo>
                    <a:pt x="2878" y="2471"/>
                  </a:lnTo>
                  <a:lnTo>
                    <a:pt x="3127" y="2702"/>
                  </a:lnTo>
                  <a:lnTo>
                    <a:pt x="3432" y="2979"/>
                  </a:lnTo>
                  <a:lnTo>
                    <a:pt x="3733" y="3264"/>
                  </a:lnTo>
                  <a:lnTo>
                    <a:pt x="4014" y="3524"/>
                  </a:lnTo>
                  <a:lnTo>
                    <a:pt x="4257" y="3758"/>
                  </a:lnTo>
                  <a:lnTo>
                    <a:pt x="4547" y="4032"/>
                  </a:lnTo>
                  <a:lnTo>
                    <a:pt x="4922" y="4398"/>
                  </a:lnTo>
                  <a:lnTo>
                    <a:pt x="5262" y="4726"/>
                  </a:lnTo>
                  <a:lnTo>
                    <a:pt x="5491" y="4954"/>
                  </a:lnTo>
                  <a:lnTo>
                    <a:pt x="5759" y="5216"/>
                  </a:lnTo>
                  <a:lnTo>
                    <a:pt x="6216" y="5679"/>
                  </a:lnTo>
                  <a:lnTo>
                    <a:pt x="6618" y="6082"/>
                  </a:lnTo>
                  <a:lnTo>
                    <a:pt x="6824" y="6296"/>
                  </a:lnTo>
                  <a:lnTo>
                    <a:pt x="7063" y="6538"/>
                  </a:lnTo>
                  <a:lnTo>
                    <a:pt x="7613" y="7115"/>
                  </a:lnTo>
                  <a:lnTo>
                    <a:pt x="8076" y="7597"/>
                  </a:lnTo>
                  <a:lnTo>
                    <a:pt x="8254" y="7788"/>
                  </a:lnTo>
                  <a:lnTo>
                    <a:pt x="8457" y="8001"/>
                  </a:lnTo>
                  <a:lnTo>
                    <a:pt x="9115" y="8716"/>
                  </a:lnTo>
                  <a:lnTo>
                    <a:pt x="9633" y="9275"/>
                  </a:lnTo>
                  <a:lnTo>
                    <a:pt x="9775" y="9434"/>
                  </a:lnTo>
                  <a:lnTo>
                    <a:pt x="9935" y="9609"/>
                  </a:lnTo>
                  <a:lnTo>
                    <a:pt x="10729" y="10503"/>
                  </a:lnTo>
                  <a:lnTo>
                    <a:pt x="11283" y="11123"/>
                  </a:lnTo>
                  <a:lnTo>
                    <a:pt x="11383" y="11240"/>
                  </a:lnTo>
                  <a:lnTo>
                    <a:pt x="11496" y="11367"/>
                  </a:lnTo>
                  <a:lnTo>
                    <a:pt x="12499" y="12538"/>
                  </a:lnTo>
                  <a:lnTo>
                    <a:pt x="13023" y="13146"/>
                  </a:lnTo>
                  <a:lnTo>
                    <a:pt x="13075" y="13209"/>
                  </a:lnTo>
                  <a:lnTo>
                    <a:pt x="13134" y="13278"/>
                  </a:lnTo>
                  <a:cubicBezTo>
                    <a:pt x="13693" y="13942"/>
                    <a:pt x="14264" y="14631"/>
                    <a:pt x="14846" y="15348"/>
                  </a:cubicBezTo>
                  <a:cubicBezTo>
                    <a:pt x="16463" y="17336"/>
                    <a:pt x="18275" y="19066"/>
                    <a:pt x="20194" y="20570"/>
                  </a:cubicBezTo>
                  <a:lnTo>
                    <a:pt x="21600" y="21600"/>
                  </a:lnTo>
                  <a:lnTo>
                    <a:pt x="38" y="21600"/>
                  </a:lnTo>
                  <a:lnTo>
                    <a:pt x="0" y="2156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50800" dir="54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" name="Freeform 2"/>
            <p:cNvSpPr/>
            <p:nvPr/>
          </p:nvSpPr>
          <p:spPr>
            <a:xfrm>
              <a:off x="0" y="37638"/>
              <a:ext cx="2129296" cy="313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" y="73"/>
                  </a:lnTo>
                  <a:cubicBezTo>
                    <a:pt x="8473" y="6012"/>
                    <a:pt x="12004" y="13515"/>
                    <a:pt x="19641" y="20034"/>
                  </a:cubicBezTo>
                  <a:lnTo>
                    <a:pt x="21600" y="21600"/>
                  </a:lnTo>
                  <a:lnTo>
                    <a:pt x="45" y="21600"/>
                  </a:lnTo>
                  <a:lnTo>
                    <a:pt x="0" y="2156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0" dist="127000" dir="54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" name="Freeform 3"/>
            <p:cNvSpPr/>
            <p:nvPr/>
          </p:nvSpPr>
          <p:spPr>
            <a:xfrm>
              <a:off x="-1" y="37638"/>
              <a:ext cx="2129295" cy="313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" y="72"/>
                  </a:lnTo>
                  <a:cubicBezTo>
                    <a:pt x="8473" y="6012"/>
                    <a:pt x="12004" y="13515"/>
                    <a:pt x="19641" y="20034"/>
                  </a:cubicBezTo>
                  <a:lnTo>
                    <a:pt x="21600" y="21600"/>
                  </a:lnTo>
                  <a:lnTo>
                    <a:pt x="45" y="21600"/>
                  </a:lnTo>
                  <a:lnTo>
                    <a:pt x="0" y="2156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" name="Freeform 4"/>
            <p:cNvSpPr/>
            <p:nvPr/>
          </p:nvSpPr>
          <p:spPr>
            <a:xfrm>
              <a:off x="0" y="604901"/>
              <a:ext cx="1602758" cy="2566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426" y="1718"/>
                  </a:lnTo>
                  <a:cubicBezTo>
                    <a:pt x="9496" y="7177"/>
                    <a:pt x="13498" y="13845"/>
                    <a:pt x="19850" y="20004"/>
                  </a:cubicBezTo>
                  <a:lnTo>
                    <a:pt x="21600" y="21600"/>
                  </a:lnTo>
                  <a:lnTo>
                    <a:pt x="11815" y="21600"/>
                  </a:lnTo>
                  <a:lnTo>
                    <a:pt x="11645" y="21332"/>
                  </a:lnTo>
                  <a:cubicBezTo>
                    <a:pt x="9015" y="17150"/>
                    <a:pt x="6453" y="12996"/>
                    <a:pt x="2364" y="9390"/>
                  </a:cubicBezTo>
                  <a:lnTo>
                    <a:pt x="0" y="752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" name="Freeform 5"/>
            <p:cNvSpPr/>
            <p:nvPr/>
          </p:nvSpPr>
          <p:spPr>
            <a:xfrm>
              <a:off x="-1" y="242"/>
              <a:ext cx="2996619" cy="3171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7" y="148"/>
                  </a:lnTo>
                  <a:cubicBezTo>
                    <a:pt x="2786" y="2254"/>
                    <a:pt x="8015" y="6936"/>
                    <a:pt x="14855" y="15348"/>
                  </a:cubicBezTo>
                  <a:cubicBezTo>
                    <a:pt x="16653" y="17557"/>
                    <a:pt x="18691" y="19447"/>
                    <a:pt x="20849" y="21063"/>
                  </a:cubicBezTo>
                  <a:lnTo>
                    <a:pt x="21600" y="21600"/>
                  </a:lnTo>
                  <a:lnTo>
                    <a:pt x="15351" y="21600"/>
                  </a:lnTo>
                  <a:lnTo>
                    <a:pt x="13958" y="20051"/>
                  </a:lnTo>
                  <a:cubicBezTo>
                    <a:pt x="8530" y="13610"/>
                    <a:pt x="6020" y="6196"/>
                    <a:pt x="77" y="327"/>
                  </a:cubicBezTo>
                  <a:lnTo>
                    <a:pt x="0" y="25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22300" dist="88900" dir="162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" name="Freeform 6"/>
            <p:cNvSpPr/>
            <p:nvPr/>
          </p:nvSpPr>
          <p:spPr>
            <a:xfrm>
              <a:off x="-1" y="242"/>
              <a:ext cx="2996619" cy="3171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7" y="148"/>
                  </a:lnTo>
                  <a:cubicBezTo>
                    <a:pt x="2786" y="2254"/>
                    <a:pt x="8015" y="6936"/>
                    <a:pt x="14855" y="15348"/>
                  </a:cubicBezTo>
                  <a:cubicBezTo>
                    <a:pt x="16653" y="17557"/>
                    <a:pt x="18691" y="19447"/>
                    <a:pt x="20849" y="21063"/>
                  </a:cubicBezTo>
                  <a:lnTo>
                    <a:pt x="21600" y="21600"/>
                  </a:lnTo>
                  <a:lnTo>
                    <a:pt x="15351" y="21600"/>
                  </a:lnTo>
                  <a:lnTo>
                    <a:pt x="13958" y="20051"/>
                  </a:lnTo>
                  <a:cubicBezTo>
                    <a:pt x="8530" y="13610"/>
                    <a:pt x="6020" y="6196"/>
                    <a:pt x="77" y="327"/>
                  </a:cubicBezTo>
                  <a:lnTo>
                    <a:pt x="0" y="25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" name="Gradient"/>
            <p:cNvSpPr/>
            <p:nvPr/>
          </p:nvSpPr>
          <p:spPr>
            <a:xfrm>
              <a:off x="1" y="30844"/>
              <a:ext cx="2139291" cy="3140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995"/>
                  </a:moveTo>
                  <a:lnTo>
                    <a:pt x="656" y="10521"/>
                  </a:lnTo>
                  <a:cubicBezTo>
                    <a:pt x="1511" y="11242"/>
                    <a:pt x="2351" y="12056"/>
                    <a:pt x="3144" y="12937"/>
                  </a:cubicBezTo>
                  <a:cubicBezTo>
                    <a:pt x="4196" y="14087"/>
                    <a:pt x="5146" y="15373"/>
                    <a:pt x="5996" y="16703"/>
                  </a:cubicBezTo>
                  <a:cubicBezTo>
                    <a:pt x="6868" y="18032"/>
                    <a:pt x="7669" y="19407"/>
                    <a:pt x="8444" y="20765"/>
                  </a:cubicBezTo>
                  <a:lnTo>
                    <a:pt x="8920" y="21600"/>
                  </a:lnTo>
                  <a:lnTo>
                    <a:pt x="8681" y="21600"/>
                  </a:lnTo>
                  <a:lnTo>
                    <a:pt x="8217" y="20809"/>
                  </a:lnTo>
                  <a:cubicBezTo>
                    <a:pt x="7424" y="19453"/>
                    <a:pt x="6608" y="18082"/>
                    <a:pt x="5727" y="16760"/>
                  </a:cubicBezTo>
                  <a:cubicBezTo>
                    <a:pt x="4857" y="15444"/>
                    <a:pt x="3889" y="14173"/>
                    <a:pt x="2837" y="13023"/>
                  </a:cubicBezTo>
                  <a:cubicBezTo>
                    <a:pt x="2062" y="12150"/>
                    <a:pt x="1229" y="11352"/>
                    <a:pt x="376" y="10639"/>
                  </a:cubicBezTo>
                  <a:lnTo>
                    <a:pt x="0" y="10338"/>
                  </a:lnTo>
                  <a:close/>
                  <a:moveTo>
                    <a:pt x="0" y="3759"/>
                  </a:moveTo>
                  <a:lnTo>
                    <a:pt x="1039" y="4501"/>
                  </a:lnTo>
                  <a:cubicBezTo>
                    <a:pt x="2116" y="5343"/>
                    <a:pt x="3112" y="6216"/>
                    <a:pt x="4000" y="7085"/>
                  </a:cubicBezTo>
                  <a:cubicBezTo>
                    <a:pt x="4887" y="7953"/>
                    <a:pt x="5689" y="8828"/>
                    <a:pt x="6467" y="9691"/>
                  </a:cubicBezTo>
                  <a:cubicBezTo>
                    <a:pt x="7957" y="11410"/>
                    <a:pt x="9219" y="13068"/>
                    <a:pt x="10379" y="14543"/>
                  </a:cubicBezTo>
                  <a:cubicBezTo>
                    <a:pt x="11539" y="16017"/>
                    <a:pt x="12820" y="17662"/>
                    <a:pt x="14329" y="19366"/>
                  </a:cubicBezTo>
                  <a:cubicBezTo>
                    <a:pt x="14718" y="19798"/>
                    <a:pt x="15083" y="20219"/>
                    <a:pt x="15515" y="20647"/>
                  </a:cubicBezTo>
                  <a:cubicBezTo>
                    <a:pt x="15731" y="20862"/>
                    <a:pt x="15928" y="21090"/>
                    <a:pt x="16162" y="21290"/>
                  </a:cubicBezTo>
                  <a:lnTo>
                    <a:pt x="16474" y="21600"/>
                  </a:lnTo>
                  <a:lnTo>
                    <a:pt x="15687" y="21600"/>
                  </a:lnTo>
                  <a:lnTo>
                    <a:pt x="15577" y="21498"/>
                  </a:lnTo>
                  <a:cubicBezTo>
                    <a:pt x="15361" y="21284"/>
                    <a:pt x="15164" y="21055"/>
                    <a:pt x="14948" y="20841"/>
                  </a:cubicBezTo>
                  <a:cubicBezTo>
                    <a:pt x="14516" y="20412"/>
                    <a:pt x="14127" y="19980"/>
                    <a:pt x="13719" y="19563"/>
                  </a:cubicBezTo>
                  <a:cubicBezTo>
                    <a:pt x="12187" y="17847"/>
                    <a:pt x="10882" y="16192"/>
                    <a:pt x="9722" y="14717"/>
                  </a:cubicBezTo>
                  <a:cubicBezTo>
                    <a:pt x="8562" y="13243"/>
                    <a:pt x="7300" y="11584"/>
                    <a:pt x="5853" y="9862"/>
                  </a:cubicBezTo>
                  <a:cubicBezTo>
                    <a:pt x="5099" y="9010"/>
                    <a:pt x="4320" y="8147"/>
                    <a:pt x="3452" y="7264"/>
                  </a:cubicBezTo>
                  <a:cubicBezTo>
                    <a:pt x="2570" y="6421"/>
                    <a:pt x="1616" y="5545"/>
                    <a:pt x="563" y="4713"/>
                  </a:cubicBezTo>
                  <a:lnTo>
                    <a:pt x="0" y="4304"/>
                  </a:lnTo>
                  <a:close/>
                  <a:moveTo>
                    <a:pt x="0" y="0"/>
                  </a:moveTo>
                  <a:lnTo>
                    <a:pt x="105" y="74"/>
                  </a:lnTo>
                  <a:cubicBezTo>
                    <a:pt x="378" y="246"/>
                    <a:pt x="588" y="435"/>
                    <a:pt x="861" y="607"/>
                  </a:cubicBezTo>
                  <a:cubicBezTo>
                    <a:pt x="1243" y="899"/>
                    <a:pt x="1243" y="899"/>
                    <a:pt x="1243" y="899"/>
                  </a:cubicBezTo>
                  <a:cubicBezTo>
                    <a:pt x="1349" y="993"/>
                    <a:pt x="1473" y="1074"/>
                    <a:pt x="1602" y="1179"/>
                  </a:cubicBezTo>
                  <a:cubicBezTo>
                    <a:pt x="2320" y="1741"/>
                    <a:pt x="2320" y="1741"/>
                    <a:pt x="2320" y="1741"/>
                  </a:cubicBezTo>
                  <a:cubicBezTo>
                    <a:pt x="2555" y="1941"/>
                    <a:pt x="2766" y="2130"/>
                    <a:pt x="3000" y="2331"/>
                  </a:cubicBezTo>
                  <a:cubicBezTo>
                    <a:pt x="3340" y="2625"/>
                    <a:pt x="3340" y="2625"/>
                    <a:pt x="3340" y="2625"/>
                  </a:cubicBezTo>
                  <a:cubicBezTo>
                    <a:pt x="3680" y="2920"/>
                    <a:pt x="3680" y="2920"/>
                    <a:pt x="3680" y="2920"/>
                  </a:cubicBezTo>
                  <a:cubicBezTo>
                    <a:pt x="3891" y="3109"/>
                    <a:pt x="4126" y="3310"/>
                    <a:pt x="4337" y="3499"/>
                  </a:cubicBezTo>
                  <a:cubicBezTo>
                    <a:pt x="4553" y="3713"/>
                    <a:pt x="4763" y="3902"/>
                    <a:pt x="4956" y="4106"/>
                  </a:cubicBezTo>
                  <a:cubicBezTo>
                    <a:pt x="5061" y="4200"/>
                    <a:pt x="5166" y="4295"/>
                    <a:pt x="5253" y="4404"/>
                  </a:cubicBezTo>
                  <a:cubicBezTo>
                    <a:pt x="5358" y="4498"/>
                    <a:pt x="5488" y="4604"/>
                    <a:pt x="5574" y="4713"/>
                  </a:cubicBezTo>
                  <a:cubicBezTo>
                    <a:pt x="5785" y="4902"/>
                    <a:pt x="5977" y="5105"/>
                    <a:pt x="6169" y="5308"/>
                  </a:cubicBezTo>
                  <a:cubicBezTo>
                    <a:pt x="6529" y="5704"/>
                    <a:pt x="6932" y="6096"/>
                    <a:pt x="7274" y="6506"/>
                  </a:cubicBezTo>
                  <a:cubicBezTo>
                    <a:pt x="7466" y="6709"/>
                    <a:pt x="7658" y="6913"/>
                    <a:pt x="7826" y="7105"/>
                  </a:cubicBezTo>
                  <a:cubicBezTo>
                    <a:pt x="8018" y="7308"/>
                    <a:pt x="8186" y="7500"/>
                    <a:pt x="8354" y="7693"/>
                  </a:cubicBezTo>
                  <a:cubicBezTo>
                    <a:pt x="8715" y="8088"/>
                    <a:pt x="9032" y="8487"/>
                    <a:pt x="9369" y="8871"/>
                  </a:cubicBezTo>
                  <a:cubicBezTo>
                    <a:pt x="10690" y="10398"/>
                    <a:pt x="11869" y="11858"/>
                    <a:pt x="12994" y="13157"/>
                  </a:cubicBezTo>
                  <a:cubicBezTo>
                    <a:pt x="14076" y="14458"/>
                    <a:pt x="15359" y="15898"/>
                    <a:pt x="16803" y="17391"/>
                  </a:cubicBezTo>
                  <a:cubicBezTo>
                    <a:pt x="17547" y="18136"/>
                    <a:pt x="18342" y="18893"/>
                    <a:pt x="19195" y="19646"/>
                  </a:cubicBezTo>
                  <a:lnTo>
                    <a:pt x="21600" y="21600"/>
                  </a:lnTo>
                  <a:lnTo>
                    <a:pt x="21238" y="21600"/>
                  </a:lnTo>
                  <a:lnTo>
                    <a:pt x="18926" y="19746"/>
                  </a:lnTo>
                  <a:cubicBezTo>
                    <a:pt x="18064" y="18992"/>
                    <a:pt x="17263" y="18232"/>
                    <a:pt x="16520" y="17488"/>
                  </a:cubicBezTo>
                  <a:cubicBezTo>
                    <a:pt x="15033" y="15998"/>
                    <a:pt x="13792" y="14555"/>
                    <a:pt x="12668" y="13257"/>
                  </a:cubicBezTo>
                  <a:cubicBezTo>
                    <a:pt x="11543" y="11958"/>
                    <a:pt x="10364" y="10498"/>
                    <a:pt x="9061" y="8957"/>
                  </a:cubicBezTo>
                  <a:cubicBezTo>
                    <a:pt x="8725" y="8572"/>
                    <a:pt x="8407" y="8174"/>
                    <a:pt x="8071" y="7789"/>
                  </a:cubicBezTo>
                  <a:cubicBezTo>
                    <a:pt x="7879" y="7586"/>
                    <a:pt x="7711" y="7394"/>
                    <a:pt x="7543" y="7202"/>
                  </a:cubicBezTo>
                  <a:cubicBezTo>
                    <a:pt x="7369" y="6984"/>
                    <a:pt x="7201" y="6792"/>
                    <a:pt x="7009" y="6589"/>
                  </a:cubicBezTo>
                  <a:cubicBezTo>
                    <a:pt x="6649" y="6193"/>
                    <a:pt x="6265" y="5787"/>
                    <a:pt x="5905" y="5391"/>
                  </a:cubicBezTo>
                  <a:cubicBezTo>
                    <a:pt x="5694" y="5202"/>
                    <a:pt x="5502" y="4999"/>
                    <a:pt x="5310" y="4795"/>
                  </a:cubicBezTo>
                  <a:cubicBezTo>
                    <a:pt x="5204" y="4701"/>
                    <a:pt x="5118" y="4592"/>
                    <a:pt x="5012" y="4497"/>
                  </a:cubicBezTo>
                  <a:cubicBezTo>
                    <a:pt x="4907" y="4403"/>
                    <a:pt x="4820" y="4294"/>
                    <a:pt x="4715" y="4200"/>
                  </a:cubicBezTo>
                  <a:cubicBezTo>
                    <a:pt x="4480" y="3999"/>
                    <a:pt x="4288" y="3796"/>
                    <a:pt x="4077" y="3607"/>
                  </a:cubicBezTo>
                  <a:cubicBezTo>
                    <a:pt x="3885" y="3403"/>
                    <a:pt x="3651" y="3203"/>
                    <a:pt x="3440" y="3014"/>
                  </a:cubicBezTo>
                  <a:cubicBezTo>
                    <a:pt x="3118" y="2705"/>
                    <a:pt x="3118" y="2705"/>
                    <a:pt x="3118" y="2705"/>
                  </a:cubicBezTo>
                  <a:cubicBezTo>
                    <a:pt x="2760" y="2424"/>
                    <a:pt x="2760" y="2424"/>
                    <a:pt x="2760" y="2424"/>
                  </a:cubicBezTo>
                  <a:cubicBezTo>
                    <a:pt x="2549" y="2235"/>
                    <a:pt x="2314" y="2035"/>
                    <a:pt x="2103" y="1846"/>
                  </a:cubicBezTo>
                  <a:cubicBezTo>
                    <a:pt x="1404" y="1270"/>
                    <a:pt x="1404" y="1270"/>
                    <a:pt x="1404" y="1270"/>
                  </a:cubicBezTo>
                  <a:cubicBezTo>
                    <a:pt x="1256" y="1179"/>
                    <a:pt x="1151" y="1084"/>
                    <a:pt x="1045" y="989"/>
                  </a:cubicBezTo>
                  <a:cubicBezTo>
                    <a:pt x="644" y="712"/>
                    <a:pt x="644" y="712"/>
                    <a:pt x="644" y="712"/>
                  </a:cubicBezTo>
                  <a:lnTo>
                    <a:pt x="0" y="2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1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" name="Transparent"/>
            <p:cNvSpPr/>
            <p:nvPr/>
          </p:nvSpPr>
          <p:spPr>
            <a:xfrm>
              <a:off x="0" y="-1"/>
              <a:ext cx="2998354" cy="3171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" y="11"/>
                  </a:lnTo>
                  <a:lnTo>
                    <a:pt x="63" y="52"/>
                  </a:lnTo>
                  <a:lnTo>
                    <a:pt x="187" y="150"/>
                  </a:lnTo>
                  <a:cubicBezTo>
                    <a:pt x="423" y="341"/>
                    <a:pt x="681" y="554"/>
                    <a:pt x="960" y="789"/>
                  </a:cubicBezTo>
                  <a:lnTo>
                    <a:pt x="1368" y="1140"/>
                  </a:lnTo>
                  <a:lnTo>
                    <a:pt x="1507" y="1255"/>
                  </a:lnTo>
                  <a:lnTo>
                    <a:pt x="1684" y="1412"/>
                  </a:lnTo>
                  <a:lnTo>
                    <a:pt x="1858" y="1561"/>
                  </a:lnTo>
                  <a:lnTo>
                    <a:pt x="2106" y="1782"/>
                  </a:lnTo>
                  <a:lnTo>
                    <a:pt x="2417" y="2055"/>
                  </a:lnTo>
                  <a:lnTo>
                    <a:pt x="2652" y="2269"/>
                  </a:lnTo>
                  <a:lnTo>
                    <a:pt x="2878" y="2471"/>
                  </a:lnTo>
                  <a:lnTo>
                    <a:pt x="3128" y="2703"/>
                  </a:lnTo>
                  <a:lnTo>
                    <a:pt x="3432" y="2979"/>
                  </a:lnTo>
                  <a:lnTo>
                    <a:pt x="3732" y="3263"/>
                  </a:lnTo>
                  <a:lnTo>
                    <a:pt x="4014" y="3524"/>
                  </a:lnTo>
                  <a:lnTo>
                    <a:pt x="4258" y="3759"/>
                  </a:lnTo>
                  <a:lnTo>
                    <a:pt x="4547" y="4032"/>
                  </a:lnTo>
                  <a:lnTo>
                    <a:pt x="4921" y="4397"/>
                  </a:lnTo>
                  <a:lnTo>
                    <a:pt x="5263" y="4726"/>
                  </a:lnTo>
                  <a:lnTo>
                    <a:pt x="5491" y="4955"/>
                  </a:lnTo>
                  <a:lnTo>
                    <a:pt x="5759" y="5216"/>
                  </a:lnTo>
                  <a:lnTo>
                    <a:pt x="6214" y="5678"/>
                  </a:lnTo>
                  <a:lnTo>
                    <a:pt x="6618" y="6082"/>
                  </a:lnTo>
                  <a:lnTo>
                    <a:pt x="6825" y="6297"/>
                  </a:lnTo>
                  <a:lnTo>
                    <a:pt x="7063" y="6538"/>
                  </a:lnTo>
                  <a:lnTo>
                    <a:pt x="7612" y="7114"/>
                  </a:lnTo>
                  <a:lnTo>
                    <a:pt x="8076" y="7597"/>
                  </a:lnTo>
                  <a:lnTo>
                    <a:pt x="8254" y="7789"/>
                  </a:lnTo>
                  <a:lnTo>
                    <a:pt x="8457" y="8001"/>
                  </a:lnTo>
                  <a:lnTo>
                    <a:pt x="9112" y="8714"/>
                  </a:lnTo>
                  <a:lnTo>
                    <a:pt x="9633" y="9275"/>
                  </a:lnTo>
                  <a:lnTo>
                    <a:pt x="9776" y="9435"/>
                  </a:lnTo>
                  <a:lnTo>
                    <a:pt x="9935" y="9609"/>
                  </a:lnTo>
                  <a:lnTo>
                    <a:pt x="10726" y="10499"/>
                  </a:lnTo>
                  <a:lnTo>
                    <a:pt x="11283" y="11123"/>
                  </a:lnTo>
                  <a:lnTo>
                    <a:pt x="11384" y="11240"/>
                  </a:lnTo>
                  <a:lnTo>
                    <a:pt x="11496" y="11367"/>
                  </a:lnTo>
                  <a:lnTo>
                    <a:pt x="12494" y="12531"/>
                  </a:lnTo>
                  <a:lnTo>
                    <a:pt x="13023" y="13146"/>
                  </a:lnTo>
                  <a:lnTo>
                    <a:pt x="13076" y="13210"/>
                  </a:lnTo>
                  <a:lnTo>
                    <a:pt x="13134" y="13278"/>
                  </a:lnTo>
                  <a:lnTo>
                    <a:pt x="14831" y="15330"/>
                  </a:lnTo>
                  <a:lnTo>
                    <a:pt x="14846" y="15348"/>
                  </a:lnTo>
                  <a:lnTo>
                    <a:pt x="15844" y="16510"/>
                  </a:lnTo>
                  <a:lnTo>
                    <a:pt x="16148" y="16841"/>
                  </a:lnTo>
                  <a:lnTo>
                    <a:pt x="16921" y="17651"/>
                  </a:lnTo>
                  <a:lnTo>
                    <a:pt x="17233" y="17965"/>
                  </a:lnTo>
                  <a:lnTo>
                    <a:pt x="18314" y="18989"/>
                  </a:lnTo>
                  <a:lnTo>
                    <a:pt x="18315" y="18990"/>
                  </a:lnTo>
                  <a:lnTo>
                    <a:pt x="19991" y="20399"/>
                  </a:lnTo>
                  <a:lnTo>
                    <a:pt x="20418" y="20734"/>
                  </a:lnTo>
                  <a:lnTo>
                    <a:pt x="21600" y="21600"/>
                  </a:lnTo>
                  <a:lnTo>
                    <a:pt x="32" y="21600"/>
                  </a:lnTo>
                  <a:lnTo>
                    <a:pt x="0" y="21569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" name="BG top"/>
          <p:cNvGrpSpPr/>
          <p:nvPr/>
        </p:nvGrpSpPr>
        <p:grpSpPr>
          <a:xfrm>
            <a:off x="8816482" y="-1"/>
            <a:ext cx="3375518" cy="3253954"/>
            <a:chOff x="0" y="0"/>
            <a:chExt cx="3375516" cy="3253953"/>
          </a:xfrm>
        </p:grpSpPr>
        <p:sp>
          <p:nvSpPr>
            <p:cNvPr id="35" name="Freeform 1"/>
            <p:cNvSpPr/>
            <p:nvPr/>
          </p:nvSpPr>
          <p:spPr>
            <a:xfrm>
              <a:off x="1" y="0"/>
              <a:ext cx="3375516" cy="325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2" y="1913"/>
                  </a:moveTo>
                  <a:lnTo>
                    <a:pt x="20613" y="2921"/>
                  </a:lnTo>
                  <a:lnTo>
                    <a:pt x="20781" y="3209"/>
                  </a:lnTo>
                  <a:close/>
                  <a:moveTo>
                    <a:pt x="0" y="0"/>
                  </a:moveTo>
                  <a:lnTo>
                    <a:pt x="18993" y="0"/>
                  </a:lnTo>
                  <a:lnTo>
                    <a:pt x="19520" y="959"/>
                  </a:lnTo>
                  <a:lnTo>
                    <a:pt x="19625" y="1147"/>
                  </a:lnTo>
                  <a:lnTo>
                    <a:pt x="18995" y="0"/>
                  </a:lnTo>
                  <a:lnTo>
                    <a:pt x="21600" y="0"/>
                  </a:lnTo>
                  <a:lnTo>
                    <a:pt x="21600" y="4603"/>
                  </a:lnTo>
                  <a:lnTo>
                    <a:pt x="21228" y="3977"/>
                  </a:lnTo>
                  <a:lnTo>
                    <a:pt x="21600" y="4616"/>
                  </a:lnTo>
                  <a:lnTo>
                    <a:pt x="21600" y="21600"/>
                  </a:lnTo>
                  <a:lnTo>
                    <a:pt x="21131" y="21152"/>
                  </a:lnTo>
                  <a:cubicBezTo>
                    <a:pt x="14525" y="14652"/>
                    <a:pt x="9129" y="7223"/>
                    <a:pt x="2174" y="1637"/>
                  </a:cubicBezTo>
                  <a:lnTo>
                    <a:pt x="280" y="19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50800" dir="54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Freeform 2"/>
            <p:cNvSpPr/>
            <p:nvPr/>
          </p:nvSpPr>
          <p:spPr>
            <a:xfrm>
              <a:off x="931" y="0"/>
              <a:ext cx="3374586" cy="325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994" y="0"/>
                  </a:lnTo>
                  <a:lnTo>
                    <a:pt x="19799" y="1466"/>
                  </a:lnTo>
                  <a:cubicBezTo>
                    <a:pt x="20172" y="2142"/>
                    <a:pt x="20550" y="2817"/>
                    <a:pt x="20937" y="3488"/>
                  </a:cubicBezTo>
                  <a:lnTo>
                    <a:pt x="21600" y="4606"/>
                  </a:lnTo>
                  <a:lnTo>
                    <a:pt x="21600" y="21600"/>
                  </a:lnTo>
                  <a:lnTo>
                    <a:pt x="20692" y="20720"/>
                  </a:lnTo>
                  <a:cubicBezTo>
                    <a:pt x="13700" y="13744"/>
                    <a:pt x="8015" y="5780"/>
                    <a:pt x="274" y="1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0" dist="127000" dir="54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" name="Freeform 3"/>
            <p:cNvSpPr/>
            <p:nvPr/>
          </p:nvSpPr>
          <p:spPr>
            <a:xfrm>
              <a:off x="931" y="0"/>
              <a:ext cx="3374586" cy="3253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994" y="0"/>
                  </a:lnTo>
                  <a:lnTo>
                    <a:pt x="19799" y="1466"/>
                  </a:lnTo>
                  <a:cubicBezTo>
                    <a:pt x="20172" y="2142"/>
                    <a:pt x="20550" y="2817"/>
                    <a:pt x="20937" y="3488"/>
                  </a:cubicBezTo>
                  <a:lnTo>
                    <a:pt x="21600" y="4606"/>
                  </a:lnTo>
                  <a:lnTo>
                    <a:pt x="21600" y="21600"/>
                  </a:lnTo>
                  <a:lnTo>
                    <a:pt x="20692" y="20720"/>
                  </a:lnTo>
                  <a:cubicBezTo>
                    <a:pt x="13700" y="13744"/>
                    <a:pt x="8015" y="5780"/>
                    <a:pt x="274" y="1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" name="Freeform 4"/>
            <p:cNvSpPr/>
            <p:nvPr/>
          </p:nvSpPr>
          <p:spPr>
            <a:xfrm>
              <a:off x="1945456" y="-1"/>
              <a:ext cx="1430061" cy="292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580" y="0"/>
                  </a:lnTo>
                  <a:lnTo>
                    <a:pt x="11510" y="1721"/>
                  </a:lnTo>
                  <a:cubicBezTo>
                    <a:pt x="14041" y="4025"/>
                    <a:pt x="16522" y="6381"/>
                    <a:pt x="19262" y="8687"/>
                  </a:cubicBezTo>
                  <a:lnTo>
                    <a:pt x="21600" y="10572"/>
                  </a:lnTo>
                  <a:lnTo>
                    <a:pt x="21600" y="21600"/>
                  </a:lnTo>
                  <a:lnTo>
                    <a:pt x="19746" y="19958"/>
                  </a:lnTo>
                  <a:cubicBezTo>
                    <a:pt x="13086" y="13598"/>
                    <a:pt x="9265" y="6421"/>
                    <a:pt x="1246" y="7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" name="Freeform 5"/>
            <p:cNvSpPr/>
            <p:nvPr/>
          </p:nvSpPr>
          <p:spPr>
            <a:xfrm>
              <a:off x="2968462" y="-1"/>
              <a:ext cx="407055" cy="69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6104" y="16361"/>
                  </a:lnTo>
                  <a:cubicBezTo>
                    <a:pt x="12900" y="13210"/>
                    <a:pt x="9767" y="10044"/>
                    <a:pt x="6671" y="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22300" dist="88900" dir="162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" name="Freeform 6"/>
            <p:cNvSpPr/>
            <p:nvPr/>
          </p:nvSpPr>
          <p:spPr>
            <a:xfrm>
              <a:off x="2968462" y="-1"/>
              <a:ext cx="407055" cy="69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6104" y="16361"/>
                  </a:lnTo>
                  <a:cubicBezTo>
                    <a:pt x="12900" y="13210"/>
                    <a:pt x="9767" y="10044"/>
                    <a:pt x="6671" y="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" name="Gradient"/>
            <p:cNvSpPr/>
            <p:nvPr/>
          </p:nvSpPr>
          <p:spPr>
            <a:xfrm>
              <a:off x="1918386" y="-1"/>
              <a:ext cx="1457131" cy="294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6" y="0"/>
                  </a:moveTo>
                  <a:lnTo>
                    <a:pt x="15751" y="0"/>
                  </a:lnTo>
                  <a:lnTo>
                    <a:pt x="16896" y="994"/>
                  </a:lnTo>
                  <a:cubicBezTo>
                    <a:pt x="17370" y="1403"/>
                    <a:pt x="17836" y="1802"/>
                    <a:pt x="18295" y="2189"/>
                  </a:cubicBezTo>
                  <a:cubicBezTo>
                    <a:pt x="19183" y="2965"/>
                    <a:pt x="20150" y="3782"/>
                    <a:pt x="21186" y="4626"/>
                  </a:cubicBezTo>
                  <a:lnTo>
                    <a:pt x="21600" y="4951"/>
                  </a:lnTo>
                  <a:lnTo>
                    <a:pt x="21600" y="5435"/>
                  </a:lnTo>
                  <a:lnTo>
                    <a:pt x="20754" y="4760"/>
                  </a:lnTo>
                  <a:cubicBezTo>
                    <a:pt x="19718" y="3915"/>
                    <a:pt x="18751" y="3099"/>
                    <a:pt x="17832" y="2325"/>
                  </a:cubicBezTo>
                  <a:cubicBezTo>
                    <a:pt x="17373" y="1939"/>
                    <a:pt x="16907" y="1540"/>
                    <a:pt x="16433" y="1130"/>
                  </a:cubicBezTo>
                  <a:close/>
                  <a:moveTo>
                    <a:pt x="9085" y="0"/>
                  </a:moveTo>
                  <a:lnTo>
                    <a:pt x="10288" y="0"/>
                  </a:lnTo>
                  <a:lnTo>
                    <a:pt x="11640" y="1213"/>
                  </a:lnTo>
                  <a:cubicBezTo>
                    <a:pt x="12706" y="2186"/>
                    <a:pt x="13708" y="3122"/>
                    <a:pt x="14666" y="4003"/>
                  </a:cubicBezTo>
                  <a:cubicBezTo>
                    <a:pt x="16581" y="5764"/>
                    <a:pt x="18698" y="7730"/>
                    <a:pt x="21158" y="9759"/>
                  </a:cubicBezTo>
                  <a:lnTo>
                    <a:pt x="21600" y="10119"/>
                  </a:lnTo>
                  <a:lnTo>
                    <a:pt x="21600" y="11024"/>
                  </a:lnTo>
                  <a:lnTo>
                    <a:pt x="20293" y="10027"/>
                  </a:lnTo>
                  <a:cubicBezTo>
                    <a:pt x="17797" y="7984"/>
                    <a:pt x="15643" y="6006"/>
                    <a:pt x="13728" y="4245"/>
                  </a:cubicBezTo>
                  <a:cubicBezTo>
                    <a:pt x="12771" y="3364"/>
                    <a:pt x="11769" y="2428"/>
                    <a:pt x="10710" y="1455"/>
                  </a:cubicBezTo>
                  <a:close/>
                  <a:moveTo>
                    <a:pt x="0" y="0"/>
                  </a:moveTo>
                  <a:lnTo>
                    <a:pt x="627" y="0"/>
                  </a:lnTo>
                  <a:lnTo>
                    <a:pt x="1181" y="363"/>
                  </a:lnTo>
                  <a:cubicBezTo>
                    <a:pt x="2080" y="978"/>
                    <a:pt x="2967" y="1639"/>
                    <a:pt x="3827" y="2339"/>
                  </a:cubicBezTo>
                  <a:cubicBezTo>
                    <a:pt x="5537" y="3707"/>
                    <a:pt x="7116" y="5245"/>
                    <a:pt x="8557" y="6843"/>
                  </a:cubicBezTo>
                  <a:cubicBezTo>
                    <a:pt x="11501" y="10033"/>
                    <a:pt x="14051" y="13465"/>
                    <a:pt x="16680" y="16493"/>
                  </a:cubicBezTo>
                  <a:cubicBezTo>
                    <a:pt x="18026" y="18005"/>
                    <a:pt x="19400" y="19418"/>
                    <a:pt x="20719" y="20679"/>
                  </a:cubicBezTo>
                  <a:lnTo>
                    <a:pt x="21600" y="21457"/>
                  </a:lnTo>
                  <a:lnTo>
                    <a:pt x="21600" y="21600"/>
                  </a:lnTo>
                  <a:lnTo>
                    <a:pt x="20606" y="20721"/>
                  </a:lnTo>
                  <a:cubicBezTo>
                    <a:pt x="19225" y="19466"/>
                    <a:pt x="17789" y="18057"/>
                    <a:pt x="16443" y="16546"/>
                  </a:cubicBezTo>
                  <a:cubicBezTo>
                    <a:pt x="13752" y="13523"/>
                    <a:pt x="11140" y="10097"/>
                    <a:pt x="8171" y="6925"/>
                  </a:cubicBezTo>
                  <a:cubicBezTo>
                    <a:pt x="6704" y="5345"/>
                    <a:pt x="5100" y="3825"/>
                    <a:pt x="3389" y="2457"/>
                  </a:cubicBezTo>
                  <a:cubicBezTo>
                    <a:pt x="2547" y="1764"/>
                    <a:pt x="1672" y="1113"/>
                    <a:pt x="781" y="5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1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" name="Transparent"/>
            <p:cNvSpPr/>
            <p:nvPr/>
          </p:nvSpPr>
          <p:spPr>
            <a:xfrm>
              <a:off x="-1" y="0"/>
              <a:ext cx="3375518" cy="325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21131" y="21152"/>
                  </a:lnTo>
                  <a:lnTo>
                    <a:pt x="20890" y="20908"/>
                  </a:lnTo>
                  <a:lnTo>
                    <a:pt x="20692" y="20717"/>
                  </a:lnTo>
                  <a:lnTo>
                    <a:pt x="20134" y="20145"/>
                  </a:lnTo>
                  <a:lnTo>
                    <a:pt x="19503" y="19509"/>
                  </a:lnTo>
                  <a:lnTo>
                    <a:pt x="19204" y="19194"/>
                  </a:lnTo>
                  <a:lnTo>
                    <a:pt x="18970" y="18954"/>
                  </a:lnTo>
                  <a:lnTo>
                    <a:pt x="18452" y="18402"/>
                  </a:lnTo>
                  <a:lnTo>
                    <a:pt x="17916" y="17837"/>
                  </a:lnTo>
                  <a:lnTo>
                    <a:pt x="17680" y="17578"/>
                  </a:lnTo>
                  <a:lnTo>
                    <a:pt x="17290" y="17162"/>
                  </a:lnTo>
                  <a:lnTo>
                    <a:pt x="15869" y="15590"/>
                  </a:lnTo>
                  <a:lnTo>
                    <a:pt x="14826" y="14445"/>
                  </a:lnTo>
                  <a:lnTo>
                    <a:pt x="13748" y="13242"/>
                  </a:lnTo>
                  <a:lnTo>
                    <a:pt x="11430" y="10670"/>
                  </a:lnTo>
                  <a:lnTo>
                    <a:pt x="8870" y="7905"/>
                  </a:lnTo>
                  <a:lnTo>
                    <a:pt x="8029" y="7037"/>
                  </a:lnTo>
                  <a:lnTo>
                    <a:pt x="7316" y="6307"/>
                  </a:lnTo>
                  <a:lnTo>
                    <a:pt x="6334" y="5347"/>
                  </a:lnTo>
                  <a:lnTo>
                    <a:pt x="5652" y="4685"/>
                  </a:lnTo>
                  <a:lnTo>
                    <a:pt x="4530" y="3659"/>
                  </a:lnTo>
                  <a:lnTo>
                    <a:pt x="3942" y="3125"/>
                  </a:lnTo>
                  <a:lnTo>
                    <a:pt x="2177" y="1640"/>
                  </a:lnTo>
                  <a:lnTo>
                    <a:pt x="2174" y="1637"/>
                  </a:lnTo>
                  <a:lnTo>
                    <a:pt x="280" y="194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4" name="Company Name &amp; Tagline"/>
          <p:cNvSpPr txBox="1"/>
          <p:nvPr/>
        </p:nvSpPr>
        <p:spPr>
          <a:xfrm>
            <a:off x="5881518" y="6500333"/>
            <a:ext cx="428962" cy="21544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/>
          <a:p>
            <a:pPr algn="ctr">
              <a:defRPr sz="800">
                <a:solidFill>
                  <a:srgbClr val="A6A6A6"/>
                </a:solidFill>
              </a:defRPr>
            </a:pPr>
            <a:r>
              <a:rPr lang="zh-CN" altLang="en-US" dirty="0" smtClean="0"/>
              <a:t>易安联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615155" y="21479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615155" y="336739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615155" y="368302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  <p:sp>
        <p:nvSpPr>
          <p:cNvPr id="6" name="Company Name &amp; Tagline"/>
          <p:cNvSpPr txBox="1"/>
          <p:nvPr userDrawn="1"/>
        </p:nvSpPr>
        <p:spPr>
          <a:xfrm>
            <a:off x="5881518" y="6500333"/>
            <a:ext cx="428962" cy="21544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/>
          <a:p>
            <a:pPr algn="ctr">
              <a:defRPr sz="800">
                <a:solidFill>
                  <a:srgbClr val="A6A6A6"/>
                </a:solidFill>
              </a:defRPr>
            </a:pPr>
            <a:r>
              <a:rPr lang="zh-CN" altLang="en-US" dirty="0" smtClean="0"/>
              <a:t>易安联 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www.enlink.com.cn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 smtClean="0"/>
              <a:t>www.enlink.com.cn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work\17.11 UI\logo\u1105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44763" y="2028796"/>
            <a:ext cx="1257068" cy="11403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212675" y="3560045"/>
            <a:ext cx="5787426" cy="558799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 smtClean="0">
                <a:cs typeface="+mn-ea"/>
                <a:sym typeface="+mn-lt"/>
              </a:rPr>
              <a:t>汇报部门：研发部                    汇报人：吴志彬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149762" y="2211386"/>
            <a:ext cx="6639393" cy="723069"/>
          </a:xfrm>
        </p:spPr>
        <p:txBody>
          <a:bodyPr>
            <a:normAutofit/>
          </a:bodyPr>
          <a:lstStyle/>
          <a:p>
            <a:pPr algn="ctr"/>
            <a:r>
              <a:rPr lang="zh-CN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易安联网络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605617" y="6169116"/>
            <a:ext cx="2888301" cy="248371"/>
          </a:xfrm>
        </p:spPr>
        <p:txBody>
          <a:bodyPr/>
          <a:lstStyle/>
          <a:p>
            <a:pPr algn="ctr"/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创造安全网络云世界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926541" y="6495218"/>
            <a:ext cx="4303059" cy="248371"/>
          </a:xfrm>
        </p:spPr>
        <p:txBody>
          <a:bodyPr/>
          <a:lstStyle/>
          <a:p>
            <a:pPr algn="ctr"/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CREAT A SECURE NETWORK FOR CLOUD WORLD</a:t>
            </a:r>
            <a:endParaRPr lang="en-US" altLang="en-US"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 rot="610284">
            <a:off x="4581685" y="-6580698"/>
            <a:ext cx="13726334" cy="8108991"/>
          </a:xfrm>
          <a:prstGeom prst="ellipse">
            <a:avLst/>
          </a:prstGeom>
          <a:gradFill>
            <a:gsLst>
              <a:gs pos="0">
                <a:srgbClr val="2288F6">
                  <a:alpha val="87000"/>
                </a:srgbClr>
              </a:gs>
              <a:gs pos="100000">
                <a:srgbClr val="79C0F8"/>
              </a:gs>
            </a:gsLst>
            <a:lin ang="1800000" scaled="0"/>
          </a:gradFill>
          <a:ln>
            <a:noFill/>
          </a:ln>
          <a:effectLst>
            <a:outerShdw blurRad="6731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2582" y="3093908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1730" y="2552065"/>
            <a:ext cx="5401310" cy="656590"/>
          </a:xfrm>
        </p:spPr>
        <p:txBody>
          <a:bodyPr anchor="b">
            <a:normAutofit fontScale="90000"/>
          </a:bodyPr>
          <a:lstStyle/>
          <a:p>
            <a:r>
              <a:rPr lang="en-US" altLang="zh-CN" sz="3200" spc="300" dirty="0" smtClean="0">
                <a:latin typeface="+mn-lt"/>
                <a:ea typeface="+mn-ea"/>
                <a:cs typeface="+mn-ea"/>
                <a:sym typeface="+mn-lt"/>
              </a:rPr>
              <a:t>2018</a:t>
            </a:r>
            <a:r>
              <a:rPr lang="zh-CN" altLang="en-US" sz="3200" spc="300" dirty="0" smtClean="0">
                <a:latin typeface="+mn-lt"/>
                <a:ea typeface="+mn-ea"/>
                <a:cs typeface="+mn-ea"/>
                <a:sym typeface="+mn-lt"/>
              </a:rPr>
              <a:t>年工作情况</a:t>
            </a:r>
            <a:endParaRPr lang="zh-CN" sz="32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951454" y="3276093"/>
            <a:ext cx="4546600" cy="1015623"/>
          </a:xfrm>
        </p:spPr>
        <p:txBody>
          <a:bodyPr>
            <a:normAutofit lnSpcReduction="20000"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ElasticSearch</a:t>
            </a:r>
            <a:endParaRPr lang="en-US" altLang="zh-CN" sz="1600" b="1" spc="3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ESRally</a:t>
            </a:r>
            <a:endParaRPr lang="en-US" altLang="zh-CN" sz="1600" b="1" spc="3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21428" y="2756780"/>
            <a:ext cx="1595305" cy="116665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413"/>
              </a:avLst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95155" y="2754889"/>
            <a:ext cx="0" cy="115214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8"/>
          <p:cNvSpPr/>
          <p:nvPr/>
        </p:nvSpPr>
        <p:spPr bwMode="auto">
          <a:xfrm>
            <a:off x="2853237" y="1482391"/>
            <a:ext cx="1813418" cy="595589"/>
          </a:xfrm>
          <a:custGeom>
            <a:avLst/>
            <a:gdLst>
              <a:gd name="T0" fmla="*/ 0 w 439"/>
              <a:gd name="T1" fmla="*/ 110 h 145"/>
              <a:gd name="T2" fmla="*/ 0 w 439"/>
              <a:gd name="T3" fmla="*/ 7 h 145"/>
              <a:gd name="T4" fmla="*/ 8 w 439"/>
              <a:gd name="T5" fmla="*/ 0 h 145"/>
              <a:gd name="T6" fmla="*/ 432 w 439"/>
              <a:gd name="T7" fmla="*/ 0 h 145"/>
              <a:gd name="T8" fmla="*/ 439 w 439"/>
              <a:gd name="T9" fmla="*/ 7 h 145"/>
              <a:gd name="T10" fmla="*/ 439 w 439"/>
              <a:gd name="T11" fmla="*/ 110 h 145"/>
              <a:gd name="T12" fmla="*/ 404 w 439"/>
              <a:gd name="T13" fmla="*/ 145 h 145"/>
              <a:gd name="T14" fmla="*/ 36 w 439"/>
              <a:gd name="T15" fmla="*/ 145 h 145"/>
              <a:gd name="T16" fmla="*/ 0 w 439"/>
              <a:gd name="T17" fmla="*/ 11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45">
                <a:moveTo>
                  <a:pt x="0" y="110"/>
                </a:move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436" y="0"/>
                  <a:pt x="439" y="3"/>
                  <a:pt x="439" y="7"/>
                </a:cubicBezTo>
                <a:cubicBezTo>
                  <a:pt x="439" y="110"/>
                  <a:pt x="439" y="110"/>
                  <a:pt x="439" y="110"/>
                </a:cubicBezTo>
                <a:cubicBezTo>
                  <a:pt x="439" y="129"/>
                  <a:pt x="423" y="145"/>
                  <a:pt x="404" y="145"/>
                </a:cubicBezTo>
                <a:cubicBezTo>
                  <a:pt x="36" y="145"/>
                  <a:pt x="36" y="145"/>
                  <a:pt x="36" y="145"/>
                </a:cubicBezTo>
                <a:cubicBezTo>
                  <a:pt x="16" y="145"/>
                  <a:pt x="0" y="129"/>
                  <a:pt x="0" y="110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5400">
            <a:noFill/>
          </a:ln>
          <a:effectLst>
            <a:outerShdw blurRad="520700" dist="1905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074" name="Picture 2" descr="E:\work\17.11 UI\logo\enlinkcloud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6982" y="6185647"/>
            <a:ext cx="1311586" cy="491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cs typeface="+mn-ea"/>
                <a:sym typeface="+mn-lt"/>
              </a:rPr>
              <a:t>ElasticSearch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294765" y="3729163"/>
            <a:ext cx="723900" cy="723900"/>
          </a:xfrm>
          <a:prstGeom prst="ellipse">
            <a:avLst/>
          </a:prstGeom>
          <a:solidFill>
            <a:srgbClr val="1E7DEE"/>
          </a:soli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6501798" y="3729163"/>
            <a:ext cx="719138" cy="723900"/>
          </a:xfrm>
          <a:prstGeom prst="ellipse">
            <a:avLst/>
          </a:prstGeom>
          <a:solidFill>
            <a:srgbClr val="1E7DEE"/>
          </a:soli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39"/>
          <p:cNvSpPr txBox="1"/>
          <p:nvPr/>
        </p:nvSpPr>
        <p:spPr>
          <a:xfrm>
            <a:off x="2139257" y="3729163"/>
            <a:ext cx="11430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cs typeface="+mn-ea"/>
                <a:sym typeface="+mn-lt"/>
              </a:rPr>
              <a:t>搜索服务器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11" name="TextBox 40"/>
          <p:cNvSpPr txBox="1"/>
          <p:nvPr/>
        </p:nvSpPr>
        <p:spPr>
          <a:xfrm>
            <a:off x="2139257" y="4071166"/>
            <a:ext cx="3743482" cy="692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>
                <a:latin typeface="+mn-lt"/>
                <a:cs typeface="+mn-ea"/>
                <a:sym typeface="+mn-lt"/>
              </a:rPr>
              <a:t>ElasticSearch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是一个基于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Lucene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的搜索服务器。提供了一个分布式的全文搜索引擎，使用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Java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开发，基于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RESTful web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接口。是当前流行的搜索引擎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TextBox 43"/>
          <p:cNvSpPr txBox="1"/>
          <p:nvPr/>
        </p:nvSpPr>
        <p:spPr>
          <a:xfrm>
            <a:off x="7368384" y="3729163"/>
            <a:ext cx="6858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cs typeface="+mn-ea"/>
                <a:sym typeface="+mn-lt"/>
              </a:rPr>
              <a:t>数据库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15" name="TextBox 44"/>
          <p:cNvSpPr txBox="1"/>
          <p:nvPr/>
        </p:nvSpPr>
        <p:spPr>
          <a:xfrm>
            <a:off x="7368384" y="4071166"/>
            <a:ext cx="3743482" cy="230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以文本格式存储数据，充当数据库角色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KSO_Shape"/>
          <p:cNvSpPr/>
          <p:nvPr/>
        </p:nvSpPr>
        <p:spPr bwMode="auto">
          <a:xfrm>
            <a:off x="1491342" y="3921343"/>
            <a:ext cx="330745" cy="339540"/>
          </a:xfrm>
          <a:custGeom>
            <a:avLst/>
            <a:gdLst>
              <a:gd name="connsiteX0" fmla="*/ 549811 w 591833"/>
              <a:gd name="connsiteY0" fmla="*/ 523595 h 607569"/>
              <a:gd name="connsiteX1" fmla="*/ 591833 w 591833"/>
              <a:gd name="connsiteY1" fmla="*/ 565582 h 607569"/>
              <a:gd name="connsiteX2" fmla="*/ 549811 w 591833"/>
              <a:gd name="connsiteY2" fmla="*/ 607569 h 607569"/>
              <a:gd name="connsiteX3" fmla="*/ 507789 w 591833"/>
              <a:gd name="connsiteY3" fmla="*/ 565582 h 607569"/>
              <a:gd name="connsiteX4" fmla="*/ 549811 w 591833"/>
              <a:gd name="connsiteY4" fmla="*/ 523595 h 607569"/>
              <a:gd name="connsiteX5" fmla="*/ 295917 w 591833"/>
              <a:gd name="connsiteY5" fmla="*/ 523595 h 607569"/>
              <a:gd name="connsiteX6" fmla="*/ 338010 w 591833"/>
              <a:gd name="connsiteY6" fmla="*/ 565582 h 607569"/>
              <a:gd name="connsiteX7" fmla="*/ 295917 w 591833"/>
              <a:gd name="connsiteY7" fmla="*/ 607569 h 607569"/>
              <a:gd name="connsiteX8" fmla="*/ 253824 w 591833"/>
              <a:gd name="connsiteY8" fmla="*/ 565582 h 607569"/>
              <a:gd name="connsiteX9" fmla="*/ 295917 w 591833"/>
              <a:gd name="connsiteY9" fmla="*/ 523595 h 607569"/>
              <a:gd name="connsiteX10" fmla="*/ 42022 w 591833"/>
              <a:gd name="connsiteY10" fmla="*/ 523595 h 607569"/>
              <a:gd name="connsiteX11" fmla="*/ 84044 w 591833"/>
              <a:gd name="connsiteY11" fmla="*/ 565582 h 607569"/>
              <a:gd name="connsiteX12" fmla="*/ 42022 w 591833"/>
              <a:gd name="connsiteY12" fmla="*/ 607569 h 607569"/>
              <a:gd name="connsiteX13" fmla="*/ 0 w 591833"/>
              <a:gd name="connsiteY13" fmla="*/ 565582 h 607569"/>
              <a:gd name="connsiteX14" fmla="*/ 42022 w 591833"/>
              <a:gd name="connsiteY14" fmla="*/ 523595 h 607569"/>
              <a:gd name="connsiteX15" fmla="*/ 275789 w 591833"/>
              <a:gd name="connsiteY15" fmla="*/ 358260 h 607569"/>
              <a:gd name="connsiteX16" fmla="*/ 295916 w 591833"/>
              <a:gd name="connsiteY16" fmla="*/ 359334 h 607569"/>
              <a:gd name="connsiteX17" fmla="*/ 316043 w 591833"/>
              <a:gd name="connsiteY17" fmla="*/ 358260 h 607569"/>
              <a:gd name="connsiteX18" fmla="*/ 316043 w 591833"/>
              <a:gd name="connsiteY18" fmla="*/ 426658 h 607569"/>
              <a:gd name="connsiteX19" fmla="*/ 548348 w 591833"/>
              <a:gd name="connsiteY19" fmla="*/ 426658 h 607569"/>
              <a:gd name="connsiteX20" fmla="*/ 568475 w 591833"/>
              <a:gd name="connsiteY20" fmla="*/ 446748 h 607569"/>
              <a:gd name="connsiteX21" fmla="*/ 568475 w 591833"/>
              <a:gd name="connsiteY21" fmla="*/ 492908 h 607569"/>
              <a:gd name="connsiteX22" fmla="*/ 549885 w 591833"/>
              <a:gd name="connsiteY22" fmla="*/ 490455 h 607569"/>
              <a:gd name="connsiteX23" fmla="*/ 528221 w 591833"/>
              <a:gd name="connsiteY23" fmla="*/ 493675 h 607569"/>
              <a:gd name="connsiteX24" fmla="*/ 528221 w 591833"/>
              <a:gd name="connsiteY24" fmla="*/ 466837 h 607569"/>
              <a:gd name="connsiteX25" fmla="*/ 316043 w 591833"/>
              <a:gd name="connsiteY25" fmla="*/ 466837 h 607569"/>
              <a:gd name="connsiteX26" fmla="*/ 316043 w 591833"/>
              <a:gd name="connsiteY26" fmla="*/ 493215 h 607569"/>
              <a:gd name="connsiteX27" fmla="*/ 295916 w 591833"/>
              <a:gd name="connsiteY27" fmla="*/ 490455 h 607569"/>
              <a:gd name="connsiteX28" fmla="*/ 275789 w 591833"/>
              <a:gd name="connsiteY28" fmla="*/ 493215 h 607569"/>
              <a:gd name="connsiteX29" fmla="*/ 275789 w 591833"/>
              <a:gd name="connsiteY29" fmla="*/ 466837 h 607569"/>
              <a:gd name="connsiteX30" fmla="*/ 63611 w 591833"/>
              <a:gd name="connsiteY30" fmla="*/ 466837 h 607569"/>
              <a:gd name="connsiteX31" fmla="*/ 63611 w 591833"/>
              <a:gd name="connsiteY31" fmla="*/ 493675 h 607569"/>
              <a:gd name="connsiteX32" fmla="*/ 41948 w 591833"/>
              <a:gd name="connsiteY32" fmla="*/ 490455 h 607569"/>
              <a:gd name="connsiteX33" fmla="*/ 23357 w 591833"/>
              <a:gd name="connsiteY33" fmla="*/ 492908 h 607569"/>
              <a:gd name="connsiteX34" fmla="*/ 23357 w 591833"/>
              <a:gd name="connsiteY34" fmla="*/ 446748 h 607569"/>
              <a:gd name="connsiteX35" fmla="*/ 43484 w 591833"/>
              <a:gd name="connsiteY35" fmla="*/ 426658 h 607569"/>
              <a:gd name="connsiteX36" fmla="*/ 275789 w 591833"/>
              <a:gd name="connsiteY36" fmla="*/ 426658 h 607569"/>
              <a:gd name="connsiteX37" fmla="*/ 295880 w 591833"/>
              <a:gd name="connsiteY37" fmla="*/ 32832 h 607569"/>
              <a:gd name="connsiteX38" fmla="*/ 275751 w 591833"/>
              <a:gd name="connsiteY38" fmla="*/ 52930 h 607569"/>
              <a:gd name="connsiteX39" fmla="*/ 275751 w 591833"/>
              <a:gd name="connsiteY39" fmla="*/ 152498 h 607569"/>
              <a:gd name="connsiteX40" fmla="*/ 245635 w 591833"/>
              <a:gd name="connsiteY40" fmla="*/ 182415 h 607569"/>
              <a:gd name="connsiteX41" fmla="*/ 245635 w 591833"/>
              <a:gd name="connsiteY41" fmla="*/ 210951 h 607569"/>
              <a:gd name="connsiteX42" fmla="*/ 259925 w 591833"/>
              <a:gd name="connsiteY42" fmla="*/ 216781 h 607569"/>
              <a:gd name="connsiteX43" fmla="*/ 274061 w 591833"/>
              <a:gd name="connsiteY43" fmla="*/ 210951 h 607569"/>
              <a:gd name="connsiteX44" fmla="*/ 310170 w 591833"/>
              <a:gd name="connsiteY44" fmla="*/ 174898 h 607569"/>
              <a:gd name="connsiteX45" fmla="*/ 316009 w 591833"/>
              <a:gd name="connsiteY45" fmla="*/ 160783 h 607569"/>
              <a:gd name="connsiteX46" fmla="*/ 316009 w 591833"/>
              <a:gd name="connsiteY46" fmla="*/ 52930 h 607569"/>
              <a:gd name="connsiteX47" fmla="*/ 295880 w 591833"/>
              <a:gd name="connsiteY47" fmla="*/ 32832 h 607569"/>
              <a:gd name="connsiteX48" fmla="*/ 295880 w 591833"/>
              <a:gd name="connsiteY48" fmla="*/ 0 h 607569"/>
              <a:gd name="connsiteX49" fmla="*/ 456910 w 591833"/>
              <a:gd name="connsiteY49" fmla="*/ 160783 h 607569"/>
              <a:gd name="connsiteX50" fmla="*/ 295880 w 591833"/>
              <a:gd name="connsiteY50" fmla="*/ 321566 h 607569"/>
              <a:gd name="connsiteX51" fmla="*/ 134850 w 591833"/>
              <a:gd name="connsiteY51" fmla="*/ 160783 h 607569"/>
              <a:gd name="connsiteX52" fmla="*/ 295880 w 591833"/>
              <a:gd name="connsiteY52" fmla="*/ 0 h 60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91833" h="607569">
                <a:moveTo>
                  <a:pt x="549811" y="523595"/>
                </a:moveTo>
                <a:cubicBezTo>
                  <a:pt x="573019" y="523595"/>
                  <a:pt x="591833" y="542393"/>
                  <a:pt x="591833" y="565582"/>
                </a:cubicBezTo>
                <a:cubicBezTo>
                  <a:pt x="591833" y="588771"/>
                  <a:pt x="573019" y="607569"/>
                  <a:pt x="549811" y="607569"/>
                </a:cubicBezTo>
                <a:cubicBezTo>
                  <a:pt x="526603" y="607569"/>
                  <a:pt x="507789" y="588771"/>
                  <a:pt x="507789" y="565582"/>
                </a:cubicBezTo>
                <a:cubicBezTo>
                  <a:pt x="507789" y="542393"/>
                  <a:pt x="526603" y="523595"/>
                  <a:pt x="549811" y="523595"/>
                </a:cubicBezTo>
                <a:close/>
                <a:moveTo>
                  <a:pt x="295917" y="523595"/>
                </a:moveTo>
                <a:cubicBezTo>
                  <a:pt x="319164" y="523595"/>
                  <a:pt x="338010" y="542393"/>
                  <a:pt x="338010" y="565582"/>
                </a:cubicBezTo>
                <a:cubicBezTo>
                  <a:pt x="338010" y="588771"/>
                  <a:pt x="319164" y="607569"/>
                  <a:pt x="295917" y="607569"/>
                </a:cubicBezTo>
                <a:cubicBezTo>
                  <a:pt x="272670" y="607569"/>
                  <a:pt x="253824" y="588771"/>
                  <a:pt x="253824" y="565582"/>
                </a:cubicBezTo>
                <a:cubicBezTo>
                  <a:pt x="253824" y="542393"/>
                  <a:pt x="272670" y="523595"/>
                  <a:pt x="295917" y="523595"/>
                </a:cubicBezTo>
                <a:close/>
                <a:moveTo>
                  <a:pt x="42022" y="523595"/>
                </a:moveTo>
                <a:cubicBezTo>
                  <a:pt x="65230" y="523595"/>
                  <a:pt x="84044" y="542393"/>
                  <a:pt x="84044" y="565582"/>
                </a:cubicBezTo>
                <a:cubicBezTo>
                  <a:pt x="84044" y="588771"/>
                  <a:pt x="65230" y="607569"/>
                  <a:pt x="42022" y="607569"/>
                </a:cubicBezTo>
                <a:cubicBezTo>
                  <a:pt x="18814" y="607569"/>
                  <a:pt x="0" y="588771"/>
                  <a:pt x="0" y="565582"/>
                </a:cubicBezTo>
                <a:cubicBezTo>
                  <a:pt x="0" y="542393"/>
                  <a:pt x="18814" y="523595"/>
                  <a:pt x="42022" y="523595"/>
                </a:cubicBezTo>
                <a:close/>
                <a:moveTo>
                  <a:pt x="275789" y="358260"/>
                </a:moveTo>
                <a:cubicBezTo>
                  <a:pt x="282396" y="359027"/>
                  <a:pt x="289156" y="359334"/>
                  <a:pt x="295916" y="359334"/>
                </a:cubicBezTo>
                <a:cubicBezTo>
                  <a:pt x="302676" y="359334"/>
                  <a:pt x="309437" y="359027"/>
                  <a:pt x="316043" y="358260"/>
                </a:cubicBezTo>
                <a:lnTo>
                  <a:pt x="316043" y="426658"/>
                </a:lnTo>
                <a:lnTo>
                  <a:pt x="548348" y="426658"/>
                </a:lnTo>
                <a:cubicBezTo>
                  <a:pt x="559410" y="426658"/>
                  <a:pt x="568475" y="435706"/>
                  <a:pt x="568475" y="446748"/>
                </a:cubicBezTo>
                <a:lnTo>
                  <a:pt x="568475" y="492908"/>
                </a:lnTo>
                <a:cubicBezTo>
                  <a:pt x="562483" y="491375"/>
                  <a:pt x="556184" y="490455"/>
                  <a:pt x="549885" y="490455"/>
                </a:cubicBezTo>
                <a:cubicBezTo>
                  <a:pt x="542356" y="490455"/>
                  <a:pt x="535135" y="491681"/>
                  <a:pt x="528221" y="493675"/>
                </a:cubicBezTo>
                <a:lnTo>
                  <a:pt x="528221" y="466837"/>
                </a:lnTo>
                <a:lnTo>
                  <a:pt x="316043" y="466837"/>
                </a:lnTo>
                <a:lnTo>
                  <a:pt x="316043" y="493215"/>
                </a:lnTo>
                <a:cubicBezTo>
                  <a:pt x="309590" y="491528"/>
                  <a:pt x="302830" y="490455"/>
                  <a:pt x="295916" y="490455"/>
                </a:cubicBezTo>
                <a:cubicBezTo>
                  <a:pt x="289002" y="490455"/>
                  <a:pt x="282242" y="491528"/>
                  <a:pt x="275789" y="493215"/>
                </a:cubicBezTo>
                <a:lnTo>
                  <a:pt x="275789" y="466837"/>
                </a:lnTo>
                <a:lnTo>
                  <a:pt x="63611" y="466837"/>
                </a:lnTo>
                <a:lnTo>
                  <a:pt x="63611" y="493675"/>
                </a:lnTo>
                <a:cubicBezTo>
                  <a:pt x="56697" y="491681"/>
                  <a:pt x="49476" y="490455"/>
                  <a:pt x="41948" y="490455"/>
                </a:cubicBezTo>
                <a:cubicBezTo>
                  <a:pt x="35495" y="490455"/>
                  <a:pt x="29349" y="491375"/>
                  <a:pt x="23357" y="492908"/>
                </a:cubicBezTo>
                <a:lnTo>
                  <a:pt x="23357" y="446748"/>
                </a:lnTo>
                <a:cubicBezTo>
                  <a:pt x="23357" y="435706"/>
                  <a:pt x="32422" y="426658"/>
                  <a:pt x="43484" y="426658"/>
                </a:cubicBezTo>
                <a:lnTo>
                  <a:pt x="275789" y="426658"/>
                </a:lnTo>
                <a:close/>
                <a:moveTo>
                  <a:pt x="295880" y="32832"/>
                </a:moveTo>
                <a:cubicBezTo>
                  <a:pt x="284817" y="32832"/>
                  <a:pt x="275751" y="41883"/>
                  <a:pt x="275751" y="52930"/>
                </a:cubicBezTo>
                <a:lnTo>
                  <a:pt x="275751" y="152498"/>
                </a:lnTo>
                <a:lnTo>
                  <a:pt x="245635" y="182415"/>
                </a:lnTo>
                <a:cubicBezTo>
                  <a:pt x="237799" y="190393"/>
                  <a:pt x="237799" y="202973"/>
                  <a:pt x="245635" y="210951"/>
                </a:cubicBezTo>
                <a:cubicBezTo>
                  <a:pt x="249630" y="214786"/>
                  <a:pt x="254701" y="216781"/>
                  <a:pt x="259925" y="216781"/>
                </a:cubicBezTo>
                <a:cubicBezTo>
                  <a:pt x="264996" y="216781"/>
                  <a:pt x="270220" y="214786"/>
                  <a:pt x="274061" y="210951"/>
                </a:cubicBezTo>
                <a:lnTo>
                  <a:pt x="310170" y="174898"/>
                </a:lnTo>
                <a:cubicBezTo>
                  <a:pt x="313858" y="171215"/>
                  <a:pt x="316009" y="166153"/>
                  <a:pt x="316009" y="160783"/>
                </a:cubicBezTo>
                <a:lnTo>
                  <a:pt x="316009" y="52930"/>
                </a:lnTo>
                <a:cubicBezTo>
                  <a:pt x="316009" y="41883"/>
                  <a:pt x="306943" y="32832"/>
                  <a:pt x="295880" y="32832"/>
                </a:cubicBezTo>
                <a:close/>
                <a:moveTo>
                  <a:pt x="295880" y="0"/>
                </a:moveTo>
                <a:cubicBezTo>
                  <a:pt x="384693" y="0"/>
                  <a:pt x="456910" y="72107"/>
                  <a:pt x="456910" y="160783"/>
                </a:cubicBezTo>
                <a:cubicBezTo>
                  <a:pt x="456910" y="249459"/>
                  <a:pt x="384693" y="321566"/>
                  <a:pt x="295880" y="321566"/>
                </a:cubicBezTo>
                <a:cubicBezTo>
                  <a:pt x="207068" y="321566"/>
                  <a:pt x="134850" y="249459"/>
                  <a:pt x="134850" y="160783"/>
                </a:cubicBezTo>
                <a:cubicBezTo>
                  <a:pt x="134850" y="72107"/>
                  <a:pt x="207068" y="0"/>
                  <a:pt x="2958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KSO_Shape"/>
          <p:cNvSpPr/>
          <p:nvPr/>
        </p:nvSpPr>
        <p:spPr bwMode="auto">
          <a:xfrm>
            <a:off x="6661304" y="3896149"/>
            <a:ext cx="400124" cy="389928"/>
          </a:xfrm>
          <a:custGeom>
            <a:avLst/>
            <a:gdLst>
              <a:gd name="T0" fmla="*/ 3648 w 8687"/>
              <a:gd name="T1" fmla="*/ 1743 h 8477"/>
              <a:gd name="T2" fmla="*/ 4836 w 8687"/>
              <a:gd name="T3" fmla="*/ 2987 h 8477"/>
              <a:gd name="T4" fmla="*/ 4935 w 8687"/>
              <a:gd name="T5" fmla="*/ 4218 h 8477"/>
              <a:gd name="T6" fmla="*/ 4901 w 8687"/>
              <a:gd name="T7" fmla="*/ 1673 h 8477"/>
              <a:gd name="T8" fmla="*/ 4305 w 8687"/>
              <a:gd name="T9" fmla="*/ 1577 h 8477"/>
              <a:gd name="T10" fmla="*/ 4758 w 8687"/>
              <a:gd name="T11" fmla="*/ 2570 h 8477"/>
              <a:gd name="T12" fmla="*/ 2544 w 8687"/>
              <a:gd name="T13" fmla="*/ 2983 h 8477"/>
              <a:gd name="T14" fmla="*/ 3322 w 8687"/>
              <a:gd name="T15" fmla="*/ 2984 h 8477"/>
              <a:gd name="T16" fmla="*/ 5171 w 8687"/>
              <a:gd name="T17" fmla="*/ 6328 h 8477"/>
              <a:gd name="T18" fmla="*/ 3224 w 8687"/>
              <a:gd name="T19" fmla="*/ 4631 h 8477"/>
              <a:gd name="T20" fmla="*/ 3326 w 8687"/>
              <a:gd name="T21" fmla="*/ 5910 h 8477"/>
              <a:gd name="T22" fmla="*/ 4355 w 8687"/>
              <a:gd name="T23" fmla="*/ 8107 h 8477"/>
              <a:gd name="T24" fmla="*/ 2916 w 8687"/>
              <a:gd name="T25" fmla="*/ 7817 h 8477"/>
              <a:gd name="T26" fmla="*/ 960 w 8687"/>
              <a:gd name="T27" fmla="*/ 5857 h 8477"/>
              <a:gd name="T28" fmla="*/ 4359 w 8687"/>
              <a:gd name="T29" fmla="*/ 743 h 8477"/>
              <a:gd name="T30" fmla="*/ 7753 w 8687"/>
              <a:gd name="T31" fmla="*/ 3008 h 8477"/>
              <a:gd name="T32" fmla="*/ 7944 w 8687"/>
              <a:gd name="T33" fmla="*/ 833 h 8477"/>
              <a:gd name="T34" fmla="*/ 1296 w 8687"/>
              <a:gd name="T35" fmla="*/ 4629 h 8477"/>
              <a:gd name="T36" fmla="*/ 1806 w 8687"/>
              <a:gd name="T37" fmla="*/ 5907 h 8477"/>
              <a:gd name="T38" fmla="*/ 1806 w 8687"/>
              <a:gd name="T39" fmla="*/ 6324 h 8477"/>
              <a:gd name="T40" fmla="*/ 3064 w 8687"/>
              <a:gd name="T41" fmla="*/ 7233 h 8477"/>
              <a:gd name="T42" fmla="*/ 2790 w 8687"/>
              <a:gd name="T43" fmla="*/ 6325 h 8477"/>
              <a:gd name="T44" fmla="*/ 3556 w 8687"/>
              <a:gd name="T45" fmla="*/ 6891 h 8477"/>
              <a:gd name="T46" fmla="*/ 3827 w 8687"/>
              <a:gd name="T47" fmla="*/ 6326 h 8477"/>
              <a:gd name="T48" fmla="*/ 3747 w 8687"/>
              <a:gd name="T49" fmla="*/ 5910 h 8477"/>
              <a:gd name="T50" fmla="*/ 4838 w 8687"/>
              <a:gd name="T51" fmla="*/ 5823 h 8477"/>
              <a:gd name="T52" fmla="*/ 6006 w 8687"/>
              <a:gd name="T53" fmla="*/ 4635 h 8477"/>
              <a:gd name="T54" fmla="*/ 5258 w 8687"/>
              <a:gd name="T55" fmla="*/ 2987 h 8477"/>
              <a:gd name="T56" fmla="*/ 6803 w 8687"/>
              <a:gd name="T57" fmla="*/ 3667 h 8477"/>
              <a:gd name="T58" fmla="*/ 6903 w 8687"/>
              <a:gd name="T59" fmla="*/ 2989 h 8477"/>
              <a:gd name="T60" fmla="*/ 6430 w 8687"/>
              <a:gd name="T61" fmla="*/ 2573 h 8477"/>
              <a:gd name="T62" fmla="*/ 4323 w 8687"/>
              <a:gd name="T63" fmla="*/ 1160 h 8477"/>
              <a:gd name="T64" fmla="*/ 2287 w 8687"/>
              <a:gd name="T65" fmla="*/ 2567 h 8477"/>
              <a:gd name="T66" fmla="*/ 1603 w 8687"/>
              <a:gd name="T67" fmla="*/ 2774 h 8477"/>
              <a:gd name="T68" fmla="*/ 1843 w 8687"/>
              <a:gd name="T69" fmla="*/ 4213 h 8477"/>
              <a:gd name="T70" fmla="*/ 1088 w 8687"/>
              <a:gd name="T71" fmla="*/ 4420 h 8477"/>
              <a:gd name="T72" fmla="*/ 1185 w 8687"/>
              <a:gd name="T73" fmla="*/ 6302 h 8477"/>
              <a:gd name="T74" fmla="*/ 6897 w 8687"/>
              <a:gd name="T75" fmla="*/ 4221 h 8477"/>
              <a:gd name="T76" fmla="*/ 5350 w 8687"/>
              <a:gd name="T77" fmla="*/ 5912 h 8477"/>
              <a:gd name="T78" fmla="*/ 4270 w 8687"/>
              <a:gd name="T79" fmla="*/ 7272 h 8477"/>
              <a:gd name="T80" fmla="*/ 4219 w 8687"/>
              <a:gd name="T81" fmla="*/ 7686 h 8477"/>
              <a:gd name="T82" fmla="*/ 4314 w 8687"/>
              <a:gd name="T83" fmla="*/ 7690 h 8477"/>
              <a:gd name="T84" fmla="*/ 6396 w 8687"/>
              <a:gd name="T85" fmla="*/ 6330 h 8477"/>
              <a:gd name="T86" fmla="*/ 7106 w 8687"/>
              <a:gd name="T87" fmla="*/ 6123 h 8477"/>
              <a:gd name="T88" fmla="*/ 6866 w 8687"/>
              <a:gd name="T89" fmla="*/ 4637 h 8477"/>
              <a:gd name="T90" fmla="*/ 7620 w 8687"/>
              <a:gd name="T91" fmla="*/ 4430 h 8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87" h="8477">
                <a:moveTo>
                  <a:pt x="3395" y="2568"/>
                </a:moveTo>
                <a:lnTo>
                  <a:pt x="2764" y="2567"/>
                </a:lnTo>
                <a:cubicBezTo>
                  <a:pt x="2999" y="2198"/>
                  <a:pt x="3303" y="1911"/>
                  <a:pt x="3648" y="1743"/>
                </a:cubicBezTo>
                <a:cubicBezTo>
                  <a:pt x="3544" y="1971"/>
                  <a:pt x="3460" y="2253"/>
                  <a:pt x="3395" y="2568"/>
                </a:cubicBezTo>
                <a:close/>
                <a:moveTo>
                  <a:pt x="4935" y="4218"/>
                </a:moveTo>
                <a:cubicBezTo>
                  <a:pt x="4927" y="3745"/>
                  <a:pt x="4890" y="3334"/>
                  <a:pt x="4836" y="2987"/>
                </a:cubicBezTo>
                <a:lnTo>
                  <a:pt x="3744" y="2985"/>
                </a:lnTo>
                <a:cubicBezTo>
                  <a:pt x="3689" y="3332"/>
                  <a:pt x="3650" y="3743"/>
                  <a:pt x="3641" y="4216"/>
                </a:cubicBezTo>
                <a:lnTo>
                  <a:pt x="4935" y="4218"/>
                </a:lnTo>
                <a:close/>
                <a:moveTo>
                  <a:pt x="5949" y="2572"/>
                </a:moveTo>
                <a:cubicBezTo>
                  <a:pt x="5909" y="2510"/>
                  <a:pt x="5868" y="2449"/>
                  <a:pt x="5824" y="2390"/>
                </a:cubicBezTo>
                <a:cubicBezTo>
                  <a:pt x="5562" y="2043"/>
                  <a:pt x="5245" y="1799"/>
                  <a:pt x="4901" y="1673"/>
                </a:cubicBezTo>
                <a:cubicBezTo>
                  <a:pt x="5020" y="1913"/>
                  <a:pt x="5115" y="2222"/>
                  <a:pt x="5186" y="2571"/>
                </a:cubicBezTo>
                <a:lnTo>
                  <a:pt x="5949" y="2572"/>
                </a:lnTo>
                <a:close/>
                <a:moveTo>
                  <a:pt x="4305" y="1577"/>
                </a:moveTo>
                <a:cubicBezTo>
                  <a:pt x="4294" y="1577"/>
                  <a:pt x="4283" y="1578"/>
                  <a:pt x="4272" y="1578"/>
                </a:cubicBezTo>
                <a:cubicBezTo>
                  <a:pt x="4156" y="1613"/>
                  <a:pt x="3965" y="1946"/>
                  <a:pt x="3823" y="2569"/>
                </a:cubicBezTo>
                <a:lnTo>
                  <a:pt x="4758" y="2570"/>
                </a:lnTo>
                <a:cubicBezTo>
                  <a:pt x="4615" y="1935"/>
                  <a:pt x="4421" y="1600"/>
                  <a:pt x="4305" y="1577"/>
                </a:cubicBezTo>
                <a:close/>
                <a:moveTo>
                  <a:pt x="3322" y="2984"/>
                </a:moveTo>
                <a:lnTo>
                  <a:pt x="2544" y="2983"/>
                </a:lnTo>
                <a:cubicBezTo>
                  <a:pt x="2385" y="3349"/>
                  <a:pt x="2284" y="3767"/>
                  <a:pt x="2259" y="4214"/>
                </a:cubicBezTo>
                <a:lnTo>
                  <a:pt x="3225" y="4215"/>
                </a:lnTo>
                <a:cubicBezTo>
                  <a:pt x="3233" y="3797"/>
                  <a:pt x="3265" y="3375"/>
                  <a:pt x="3322" y="2984"/>
                </a:cubicBezTo>
                <a:close/>
                <a:moveTo>
                  <a:pt x="4893" y="7179"/>
                </a:moveTo>
                <a:cubicBezTo>
                  <a:pt x="5292" y="7034"/>
                  <a:pt x="5645" y="6734"/>
                  <a:pt x="5914" y="6329"/>
                </a:cubicBezTo>
                <a:lnTo>
                  <a:pt x="5171" y="6328"/>
                </a:lnTo>
                <a:cubicBezTo>
                  <a:pt x="5100" y="6658"/>
                  <a:pt x="5008" y="6950"/>
                  <a:pt x="4893" y="7179"/>
                </a:cubicBezTo>
                <a:close/>
                <a:moveTo>
                  <a:pt x="3326" y="5910"/>
                </a:moveTo>
                <a:cubicBezTo>
                  <a:pt x="3266" y="5517"/>
                  <a:pt x="3232" y="5083"/>
                  <a:pt x="3224" y="4631"/>
                </a:cubicBezTo>
                <a:lnTo>
                  <a:pt x="2259" y="4630"/>
                </a:lnTo>
                <a:cubicBezTo>
                  <a:pt x="2282" y="5088"/>
                  <a:pt x="2385" y="5523"/>
                  <a:pt x="2560" y="5908"/>
                </a:cubicBezTo>
                <a:lnTo>
                  <a:pt x="3326" y="5910"/>
                </a:lnTo>
                <a:close/>
                <a:moveTo>
                  <a:pt x="7753" y="3008"/>
                </a:moveTo>
                <a:cubicBezTo>
                  <a:pt x="7936" y="3446"/>
                  <a:pt x="8037" y="3927"/>
                  <a:pt x="8037" y="4430"/>
                </a:cubicBezTo>
                <a:cubicBezTo>
                  <a:pt x="8034" y="6458"/>
                  <a:pt x="6382" y="8107"/>
                  <a:pt x="4355" y="8107"/>
                </a:cubicBezTo>
                <a:lnTo>
                  <a:pt x="4354" y="8107"/>
                </a:lnTo>
                <a:lnTo>
                  <a:pt x="4349" y="8107"/>
                </a:lnTo>
                <a:cubicBezTo>
                  <a:pt x="3848" y="8107"/>
                  <a:pt x="3363" y="8006"/>
                  <a:pt x="2916" y="7817"/>
                </a:cubicBezTo>
                <a:cubicBezTo>
                  <a:pt x="2231" y="8226"/>
                  <a:pt x="1603" y="8477"/>
                  <a:pt x="1127" y="8477"/>
                </a:cubicBezTo>
                <a:cubicBezTo>
                  <a:pt x="878" y="8477"/>
                  <a:pt x="671" y="8408"/>
                  <a:pt x="520" y="8257"/>
                </a:cubicBezTo>
                <a:cubicBezTo>
                  <a:pt x="0" y="7737"/>
                  <a:pt x="495" y="6637"/>
                  <a:pt x="960" y="5857"/>
                </a:cubicBezTo>
                <a:cubicBezTo>
                  <a:pt x="771" y="5408"/>
                  <a:pt x="671" y="4922"/>
                  <a:pt x="672" y="4420"/>
                </a:cubicBezTo>
                <a:cubicBezTo>
                  <a:pt x="675" y="2392"/>
                  <a:pt x="2327" y="743"/>
                  <a:pt x="4354" y="743"/>
                </a:cubicBezTo>
                <a:lnTo>
                  <a:pt x="4359" y="743"/>
                </a:lnTo>
                <a:cubicBezTo>
                  <a:pt x="4857" y="743"/>
                  <a:pt x="5331" y="843"/>
                  <a:pt x="5765" y="1024"/>
                </a:cubicBezTo>
                <a:cubicBezTo>
                  <a:pt x="6533" y="555"/>
                  <a:pt x="7699" y="0"/>
                  <a:pt x="8238" y="539"/>
                </a:cubicBezTo>
                <a:cubicBezTo>
                  <a:pt x="8687" y="988"/>
                  <a:pt x="8409" y="1935"/>
                  <a:pt x="7753" y="3008"/>
                </a:cubicBezTo>
                <a:close/>
                <a:moveTo>
                  <a:pt x="6209" y="1245"/>
                </a:moveTo>
                <a:cubicBezTo>
                  <a:pt x="6754" y="1564"/>
                  <a:pt x="7211" y="2020"/>
                  <a:pt x="7531" y="2565"/>
                </a:cubicBezTo>
                <a:cubicBezTo>
                  <a:pt x="8028" y="1682"/>
                  <a:pt x="8155" y="1044"/>
                  <a:pt x="7944" y="833"/>
                </a:cubicBezTo>
                <a:cubicBezTo>
                  <a:pt x="7752" y="641"/>
                  <a:pt x="7152" y="711"/>
                  <a:pt x="6209" y="1245"/>
                </a:cubicBezTo>
                <a:close/>
                <a:moveTo>
                  <a:pt x="1088" y="4420"/>
                </a:moveTo>
                <a:cubicBezTo>
                  <a:pt x="1088" y="4535"/>
                  <a:pt x="1181" y="4629"/>
                  <a:pt x="1296" y="4629"/>
                </a:cubicBezTo>
                <a:lnTo>
                  <a:pt x="1842" y="4629"/>
                </a:lnTo>
                <a:cubicBezTo>
                  <a:pt x="1863" y="5080"/>
                  <a:pt x="1954" y="5513"/>
                  <a:pt x="2109" y="5908"/>
                </a:cubicBezTo>
                <a:lnTo>
                  <a:pt x="1806" y="5907"/>
                </a:lnTo>
                <a:lnTo>
                  <a:pt x="1806" y="5907"/>
                </a:lnTo>
                <a:cubicBezTo>
                  <a:pt x="1691" y="5907"/>
                  <a:pt x="1598" y="6000"/>
                  <a:pt x="1598" y="6115"/>
                </a:cubicBezTo>
                <a:cubicBezTo>
                  <a:pt x="1598" y="6230"/>
                  <a:pt x="1691" y="6323"/>
                  <a:pt x="1806" y="6324"/>
                </a:cubicBezTo>
                <a:lnTo>
                  <a:pt x="2303" y="6324"/>
                </a:lnTo>
                <a:cubicBezTo>
                  <a:pt x="2378" y="6460"/>
                  <a:pt x="2461" y="6589"/>
                  <a:pt x="2552" y="6710"/>
                </a:cubicBezTo>
                <a:cubicBezTo>
                  <a:pt x="2707" y="6915"/>
                  <a:pt x="2879" y="7090"/>
                  <a:pt x="3064" y="7233"/>
                </a:cubicBezTo>
                <a:cubicBezTo>
                  <a:pt x="3182" y="7156"/>
                  <a:pt x="3304" y="7072"/>
                  <a:pt x="3428" y="6983"/>
                </a:cubicBezTo>
                <a:cubicBezTo>
                  <a:pt x="3230" y="6851"/>
                  <a:pt x="3047" y="6675"/>
                  <a:pt x="2884" y="6460"/>
                </a:cubicBezTo>
                <a:cubicBezTo>
                  <a:pt x="2851" y="6416"/>
                  <a:pt x="2820" y="6371"/>
                  <a:pt x="2790" y="6325"/>
                </a:cubicBezTo>
                <a:lnTo>
                  <a:pt x="3401" y="6326"/>
                </a:lnTo>
                <a:cubicBezTo>
                  <a:pt x="3424" y="6436"/>
                  <a:pt x="3450" y="6542"/>
                  <a:pt x="3478" y="6642"/>
                </a:cubicBezTo>
                <a:cubicBezTo>
                  <a:pt x="3503" y="6731"/>
                  <a:pt x="3529" y="6814"/>
                  <a:pt x="3556" y="6891"/>
                </a:cubicBezTo>
                <a:cubicBezTo>
                  <a:pt x="3670" y="6807"/>
                  <a:pt x="3787" y="6717"/>
                  <a:pt x="3906" y="6623"/>
                </a:cubicBezTo>
                <a:cubicBezTo>
                  <a:pt x="3897" y="6594"/>
                  <a:pt x="3888" y="6563"/>
                  <a:pt x="3879" y="6530"/>
                </a:cubicBezTo>
                <a:cubicBezTo>
                  <a:pt x="3861" y="6465"/>
                  <a:pt x="3843" y="6397"/>
                  <a:pt x="3827" y="6326"/>
                </a:cubicBezTo>
                <a:lnTo>
                  <a:pt x="4269" y="6327"/>
                </a:lnTo>
                <a:cubicBezTo>
                  <a:pt x="4424" y="6196"/>
                  <a:pt x="4582" y="6058"/>
                  <a:pt x="4743" y="5912"/>
                </a:cubicBezTo>
                <a:lnTo>
                  <a:pt x="3747" y="5910"/>
                </a:lnTo>
                <a:cubicBezTo>
                  <a:pt x="3685" y="5523"/>
                  <a:pt x="3648" y="5088"/>
                  <a:pt x="3640" y="4632"/>
                </a:cubicBezTo>
                <a:lnTo>
                  <a:pt x="4935" y="4634"/>
                </a:lnTo>
                <a:cubicBezTo>
                  <a:pt x="4926" y="5088"/>
                  <a:pt x="4890" y="5485"/>
                  <a:pt x="4838" y="5823"/>
                </a:cubicBezTo>
                <a:cubicBezTo>
                  <a:pt x="4994" y="5679"/>
                  <a:pt x="5152" y="5528"/>
                  <a:pt x="5311" y="5369"/>
                </a:cubicBezTo>
                <a:cubicBezTo>
                  <a:pt x="5332" y="5128"/>
                  <a:pt x="5346" y="4881"/>
                  <a:pt x="5351" y="4635"/>
                </a:cubicBezTo>
                <a:lnTo>
                  <a:pt x="6006" y="4635"/>
                </a:lnTo>
                <a:cubicBezTo>
                  <a:pt x="6132" y="4495"/>
                  <a:pt x="6252" y="4356"/>
                  <a:pt x="6365" y="4220"/>
                </a:cubicBezTo>
                <a:lnTo>
                  <a:pt x="5351" y="4218"/>
                </a:lnTo>
                <a:cubicBezTo>
                  <a:pt x="5344" y="3800"/>
                  <a:pt x="5313" y="3378"/>
                  <a:pt x="5258" y="2987"/>
                </a:cubicBezTo>
                <a:lnTo>
                  <a:pt x="6169" y="2988"/>
                </a:lnTo>
                <a:cubicBezTo>
                  <a:pt x="6319" y="3335"/>
                  <a:pt x="6412" y="3721"/>
                  <a:pt x="6443" y="4126"/>
                </a:cubicBezTo>
                <a:cubicBezTo>
                  <a:pt x="6571" y="3970"/>
                  <a:pt x="6691" y="3817"/>
                  <a:pt x="6803" y="3667"/>
                </a:cubicBezTo>
                <a:cubicBezTo>
                  <a:pt x="6760" y="3432"/>
                  <a:pt x="6699" y="3205"/>
                  <a:pt x="6618" y="2989"/>
                </a:cubicBezTo>
                <a:lnTo>
                  <a:pt x="6902" y="2989"/>
                </a:lnTo>
                <a:lnTo>
                  <a:pt x="6903" y="2989"/>
                </a:lnTo>
                <a:cubicBezTo>
                  <a:pt x="7017" y="2989"/>
                  <a:pt x="7110" y="2896"/>
                  <a:pt x="7111" y="2782"/>
                </a:cubicBezTo>
                <a:cubicBezTo>
                  <a:pt x="7111" y="2667"/>
                  <a:pt x="7018" y="2573"/>
                  <a:pt x="6903" y="2573"/>
                </a:cubicBezTo>
                <a:lnTo>
                  <a:pt x="6430" y="2573"/>
                </a:lnTo>
                <a:cubicBezTo>
                  <a:pt x="6349" y="2420"/>
                  <a:pt x="6258" y="2275"/>
                  <a:pt x="6156" y="2140"/>
                </a:cubicBezTo>
                <a:cubicBezTo>
                  <a:pt x="5681" y="1508"/>
                  <a:pt x="5043" y="1160"/>
                  <a:pt x="4356" y="1159"/>
                </a:cubicBezTo>
                <a:cubicBezTo>
                  <a:pt x="4345" y="1159"/>
                  <a:pt x="4334" y="1160"/>
                  <a:pt x="4323" y="1160"/>
                </a:cubicBezTo>
                <a:cubicBezTo>
                  <a:pt x="4313" y="1159"/>
                  <a:pt x="4302" y="1159"/>
                  <a:pt x="4292" y="1159"/>
                </a:cubicBezTo>
                <a:cubicBezTo>
                  <a:pt x="4271" y="1159"/>
                  <a:pt x="4251" y="1161"/>
                  <a:pt x="4231" y="1163"/>
                </a:cubicBezTo>
                <a:cubicBezTo>
                  <a:pt x="3426" y="1215"/>
                  <a:pt x="2720" y="1759"/>
                  <a:pt x="2287" y="2567"/>
                </a:cubicBezTo>
                <a:lnTo>
                  <a:pt x="1811" y="2566"/>
                </a:lnTo>
                <a:lnTo>
                  <a:pt x="1811" y="2566"/>
                </a:lnTo>
                <a:cubicBezTo>
                  <a:pt x="1696" y="2566"/>
                  <a:pt x="1603" y="2659"/>
                  <a:pt x="1603" y="2774"/>
                </a:cubicBezTo>
                <a:cubicBezTo>
                  <a:pt x="1603" y="2889"/>
                  <a:pt x="1696" y="2982"/>
                  <a:pt x="1810" y="2982"/>
                </a:cubicBezTo>
                <a:lnTo>
                  <a:pt x="2097" y="2983"/>
                </a:lnTo>
                <a:cubicBezTo>
                  <a:pt x="1954" y="3358"/>
                  <a:pt x="1865" y="3774"/>
                  <a:pt x="1843" y="4213"/>
                </a:cubicBezTo>
                <a:lnTo>
                  <a:pt x="1297" y="4213"/>
                </a:lnTo>
                <a:lnTo>
                  <a:pt x="1296" y="4213"/>
                </a:lnTo>
                <a:cubicBezTo>
                  <a:pt x="1182" y="4213"/>
                  <a:pt x="1088" y="4306"/>
                  <a:pt x="1088" y="4420"/>
                </a:cubicBezTo>
                <a:close/>
                <a:moveTo>
                  <a:pt x="2471" y="7591"/>
                </a:moveTo>
                <a:cubicBezTo>
                  <a:pt x="2210" y="7435"/>
                  <a:pt x="1967" y="7246"/>
                  <a:pt x="1747" y="7025"/>
                </a:cubicBezTo>
                <a:cubicBezTo>
                  <a:pt x="1527" y="6805"/>
                  <a:pt x="1339" y="6562"/>
                  <a:pt x="1185" y="6302"/>
                </a:cubicBezTo>
                <a:cubicBezTo>
                  <a:pt x="688" y="7201"/>
                  <a:pt x="627" y="7775"/>
                  <a:pt x="815" y="7963"/>
                </a:cubicBezTo>
                <a:cubicBezTo>
                  <a:pt x="1019" y="8168"/>
                  <a:pt x="1628" y="8053"/>
                  <a:pt x="2471" y="7591"/>
                </a:cubicBezTo>
                <a:close/>
                <a:moveTo>
                  <a:pt x="6897" y="4221"/>
                </a:moveTo>
                <a:cubicBezTo>
                  <a:pt x="6750" y="4405"/>
                  <a:pt x="6597" y="4589"/>
                  <a:pt x="6439" y="4772"/>
                </a:cubicBezTo>
                <a:cubicBezTo>
                  <a:pt x="6401" y="5186"/>
                  <a:pt x="6299" y="5574"/>
                  <a:pt x="6144" y="5914"/>
                </a:cubicBezTo>
                <a:lnTo>
                  <a:pt x="5350" y="5912"/>
                </a:lnTo>
                <a:cubicBezTo>
                  <a:pt x="5137" y="6117"/>
                  <a:pt x="4917" y="6316"/>
                  <a:pt x="4695" y="6507"/>
                </a:cubicBezTo>
                <a:cubicBezTo>
                  <a:pt x="4559" y="6996"/>
                  <a:pt x="4397" y="7254"/>
                  <a:pt x="4296" y="7273"/>
                </a:cubicBezTo>
                <a:cubicBezTo>
                  <a:pt x="4287" y="7273"/>
                  <a:pt x="4278" y="7273"/>
                  <a:pt x="4270" y="7272"/>
                </a:cubicBezTo>
                <a:cubicBezTo>
                  <a:pt x="4230" y="7259"/>
                  <a:pt x="4153" y="7195"/>
                  <a:pt x="4064" y="7024"/>
                </a:cubicBezTo>
                <a:cubicBezTo>
                  <a:pt x="3857" y="7184"/>
                  <a:pt x="3651" y="7335"/>
                  <a:pt x="3447" y="7475"/>
                </a:cubicBezTo>
                <a:cubicBezTo>
                  <a:pt x="3691" y="7596"/>
                  <a:pt x="3951" y="7669"/>
                  <a:pt x="4219" y="7686"/>
                </a:cubicBezTo>
                <a:cubicBezTo>
                  <a:pt x="4240" y="7689"/>
                  <a:pt x="4261" y="7691"/>
                  <a:pt x="4283" y="7691"/>
                </a:cubicBezTo>
                <a:cubicBezTo>
                  <a:pt x="4283" y="7691"/>
                  <a:pt x="4284" y="7691"/>
                  <a:pt x="4284" y="7691"/>
                </a:cubicBezTo>
                <a:cubicBezTo>
                  <a:pt x="4294" y="7691"/>
                  <a:pt x="4304" y="7690"/>
                  <a:pt x="4314" y="7690"/>
                </a:cubicBezTo>
                <a:cubicBezTo>
                  <a:pt x="4326" y="7690"/>
                  <a:pt x="4338" y="7691"/>
                  <a:pt x="4350" y="7691"/>
                </a:cubicBezTo>
                <a:lnTo>
                  <a:pt x="4353" y="7691"/>
                </a:lnTo>
                <a:cubicBezTo>
                  <a:pt x="5193" y="7691"/>
                  <a:pt x="5938" y="7153"/>
                  <a:pt x="6396" y="6330"/>
                </a:cubicBezTo>
                <a:lnTo>
                  <a:pt x="6898" y="6331"/>
                </a:lnTo>
                <a:lnTo>
                  <a:pt x="6898" y="6331"/>
                </a:lnTo>
                <a:cubicBezTo>
                  <a:pt x="7013" y="6331"/>
                  <a:pt x="7106" y="6238"/>
                  <a:pt x="7106" y="6123"/>
                </a:cubicBezTo>
                <a:cubicBezTo>
                  <a:pt x="7106" y="6008"/>
                  <a:pt x="7013" y="5915"/>
                  <a:pt x="6898" y="5915"/>
                </a:cubicBezTo>
                <a:lnTo>
                  <a:pt x="6593" y="5914"/>
                </a:lnTo>
                <a:cubicBezTo>
                  <a:pt x="6747" y="5527"/>
                  <a:pt x="6843" y="5095"/>
                  <a:pt x="6866" y="4637"/>
                </a:cubicBezTo>
                <a:lnTo>
                  <a:pt x="7412" y="4638"/>
                </a:lnTo>
                <a:lnTo>
                  <a:pt x="7412" y="4638"/>
                </a:lnTo>
                <a:cubicBezTo>
                  <a:pt x="7527" y="4638"/>
                  <a:pt x="7620" y="4545"/>
                  <a:pt x="7620" y="4430"/>
                </a:cubicBezTo>
                <a:cubicBezTo>
                  <a:pt x="7620" y="4315"/>
                  <a:pt x="7527" y="4222"/>
                  <a:pt x="7412" y="4221"/>
                </a:cubicBezTo>
                <a:lnTo>
                  <a:pt x="6897" y="4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70865" y="1375410"/>
            <a:ext cx="3292475" cy="1439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216000" tIns="0" rIns="21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ElasticSearch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+mn-ea"/>
                <a:sym typeface="+mn-lt"/>
              </a:rPr>
              <a:t>是什么能作什么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051" name="Picture 3" descr="D:\用户目录\我的文档\Tencent Files\2972543840\FileRecv\组54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50493" y="1222008"/>
            <a:ext cx="5421559" cy="2005200"/>
          </a:xfrm>
          <a:prstGeom prst="rect">
            <a:avLst/>
          </a:prstGeom>
          <a:noFill/>
        </p:spPr>
      </p:pic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1289685" y="5216913"/>
            <a:ext cx="723900" cy="723900"/>
          </a:xfrm>
          <a:prstGeom prst="ellipse">
            <a:avLst/>
          </a:prstGeom>
          <a:solidFill>
            <a:srgbClr val="1E7DEE"/>
          </a:soli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2134177" y="5209928"/>
            <a:ext cx="357251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sz="1800" dirty="0" smtClean="0">
                <a:ea typeface="宋体" panose="02010600030101010101" pitchFamily="2" charset="-122"/>
                <a:cs typeface="+mn-ea"/>
                <a:sym typeface="+mn-lt"/>
              </a:rPr>
              <a:t>我们可以使用</a:t>
            </a:r>
            <a:r>
              <a:rPr lang="en-US" altLang="zh-CN" sz="1800" dirty="0" smtClean="0"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sz="1800" dirty="0" smtClean="0">
                <a:ea typeface="宋体" panose="02010600030101010101" pitchFamily="2" charset="-122"/>
                <a:cs typeface="+mn-ea"/>
                <a:sym typeface="+mn-lt"/>
              </a:rPr>
              <a:t>做什么</a:t>
            </a:r>
            <a:endParaRPr lang="zh-CN" altLang="en-US" sz="1800" dirty="0" smtClean="0"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42"/>
          <p:cNvSpPr txBox="1"/>
          <p:nvPr/>
        </p:nvSpPr>
        <p:spPr>
          <a:xfrm>
            <a:off x="2139257" y="5611621"/>
            <a:ext cx="3743482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dirty="0" smtClean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我们使用</a:t>
            </a:r>
            <a:r>
              <a:rPr lang="en-US" altLang="zh-CN" dirty="0" smtClean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dirty="0" smtClean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存储我们的日志文档，结合</a:t>
            </a:r>
            <a:r>
              <a:rPr lang="en-US" altLang="zh-CN" dirty="0" smtClean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Kibana</a:t>
            </a:r>
            <a:r>
              <a:rPr lang="zh-CN" altLang="en-US" dirty="0" smtClean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对其中的日志文档进行观察分析</a:t>
            </a:r>
            <a:endParaRPr lang="zh-CN" altLang="en-US" dirty="0" smtClean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3" name="KSO_Shape"/>
          <p:cNvSpPr/>
          <p:nvPr/>
        </p:nvSpPr>
        <p:spPr bwMode="auto">
          <a:xfrm>
            <a:off x="1472079" y="5399600"/>
            <a:ext cx="359110" cy="358526"/>
          </a:xfrm>
          <a:custGeom>
            <a:avLst/>
            <a:gdLst>
              <a:gd name="connsiteX0" fmla="*/ 546137 w 608344"/>
              <a:gd name="connsiteY0" fmla="*/ 402787 h 607356"/>
              <a:gd name="connsiteX1" fmla="*/ 608344 w 608344"/>
              <a:gd name="connsiteY1" fmla="*/ 402787 h 607356"/>
              <a:gd name="connsiteX2" fmla="*/ 608344 w 608344"/>
              <a:gd name="connsiteY2" fmla="*/ 534130 h 607356"/>
              <a:gd name="connsiteX3" fmla="*/ 534996 w 608344"/>
              <a:gd name="connsiteY3" fmla="*/ 607356 h 607356"/>
              <a:gd name="connsiteX4" fmla="*/ 402505 w 608344"/>
              <a:gd name="connsiteY4" fmla="*/ 607356 h 607356"/>
              <a:gd name="connsiteX5" fmla="*/ 402505 w 608344"/>
              <a:gd name="connsiteY5" fmla="*/ 545253 h 607356"/>
              <a:gd name="connsiteX6" fmla="*/ 534996 w 608344"/>
              <a:gd name="connsiteY6" fmla="*/ 545253 h 607356"/>
              <a:gd name="connsiteX7" fmla="*/ 546137 w 608344"/>
              <a:gd name="connsiteY7" fmla="*/ 534130 h 607356"/>
              <a:gd name="connsiteX8" fmla="*/ 0 w 608344"/>
              <a:gd name="connsiteY8" fmla="*/ 402787 h 607356"/>
              <a:gd name="connsiteX9" fmla="*/ 62207 w 608344"/>
              <a:gd name="connsiteY9" fmla="*/ 402787 h 607356"/>
              <a:gd name="connsiteX10" fmla="*/ 62207 w 608344"/>
              <a:gd name="connsiteY10" fmla="*/ 534130 h 607356"/>
              <a:gd name="connsiteX11" fmla="*/ 73348 w 608344"/>
              <a:gd name="connsiteY11" fmla="*/ 545253 h 607356"/>
              <a:gd name="connsiteX12" fmla="*/ 205839 w 608344"/>
              <a:gd name="connsiteY12" fmla="*/ 545253 h 607356"/>
              <a:gd name="connsiteX13" fmla="*/ 205839 w 608344"/>
              <a:gd name="connsiteY13" fmla="*/ 607356 h 607356"/>
              <a:gd name="connsiteX14" fmla="*/ 73348 w 608344"/>
              <a:gd name="connsiteY14" fmla="*/ 607356 h 607356"/>
              <a:gd name="connsiteX15" fmla="*/ 0 w 608344"/>
              <a:gd name="connsiteY15" fmla="*/ 534130 h 607356"/>
              <a:gd name="connsiteX16" fmla="*/ 276116 w 608344"/>
              <a:gd name="connsiteY16" fmla="*/ 329611 h 607356"/>
              <a:gd name="connsiteX17" fmla="*/ 330534 w 608344"/>
              <a:gd name="connsiteY17" fmla="*/ 329611 h 607356"/>
              <a:gd name="connsiteX18" fmla="*/ 443175 w 608344"/>
              <a:gd name="connsiteY18" fmla="*/ 402756 h 607356"/>
              <a:gd name="connsiteX19" fmla="*/ 453947 w 608344"/>
              <a:gd name="connsiteY19" fmla="*/ 452817 h 607356"/>
              <a:gd name="connsiteX20" fmla="*/ 401759 w 608344"/>
              <a:gd name="connsiteY20" fmla="*/ 504825 h 607356"/>
              <a:gd name="connsiteX21" fmla="*/ 401666 w 608344"/>
              <a:gd name="connsiteY21" fmla="*/ 504825 h 607356"/>
              <a:gd name="connsiteX22" fmla="*/ 204891 w 608344"/>
              <a:gd name="connsiteY22" fmla="*/ 504825 h 607356"/>
              <a:gd name="connsiteX23" fmla="*/ 204799 w 608344"/>
              <a:gd name="connsiteY23" fmla="*/ 504825 h 607356"/>
              <a:gd name="connsiteX24" fmla="*/ 152703 w 608344"/>
              <a:gd name="connsiteY24" fmla="*/ 452817 h 607356"/>
              <a:gd name="connsiteX25" fmla="*/ 163382 w 608344"/>
              <a:gd name="connsiteY25" fmla="*/ 402756 h 607356"/>
              <a:gd name="connsiteX26" fmla="*/ 276116 w 608344"/>
              <a:gd name="connsiteY26" fmla="*/ 329611 h 607356"/>
              <a:gd name="connsiteX27" fmla="*/ 303255 w 608344"/>
              <a:gd name="connsiteY27" fmla="*/ 96322 h 607356"/>
              <a:gd name="connsiteX28" fmla="*/ 383241 w 608344"/>
              <a:gd name="connsiteY28" fmla="*/ 198889 h 607356"/>
              <a:gd name="connsiteX29" fmla="*/ 303255 w 608344"/>
              <a:gd name="connsiteY29" fmla="*/ 301456 h 607356"/>
              <a:gd name="connsiteX30" fmla="*/ 223269 w 608344"/>
              <a:gd name="connsiteY30" fmla="*/ 198889 h 607356"/>
              <a:gd name="connsiteX31" fmla="*/ 303255 w 608344"/>
              <a:gd name="connsiteY31" fmla="*/ 96322 h 607356"/>
              <a:gd name="connsiteX32" fmla="*/ 402505 w 608344"/>
              <a:gd name="connsiteY32" fmla="*/ 0 h 607356"/>
              <a:gd name="connsiteX33" fmla="*/ 534996 w 608344"/>
              <a:gd name="connsiteY33" fmla="*/ 0 h 607356"/>
              <a:gd name="connsiteX34" fmla="*/ 608344 w 608344"/>
              <a:gd name="connsiteY34" fmla="*/ 73227 h 607356"/>
              <a:gd name="connsiteX35" fmla="*/ 608344 w 608344"/>
              <a:gd name="connsiteY35" fmla="*/ 206333 h 607356"/>
              <a:gd name="connsiteX36" fmla="*/ 546137 w 608344"/>
              <a:gd name="connsiteY36" fmla="*/ 206333 h 607356"/>
              <a:gd name="connsiteX37" fmla="*/ 546137 w 608344"/>
              <a:gd name="connsiteY37" fmla="*/ 73227 h 607356"/>
              <a:gd name="connsiteX38" fmla="*/ 534996 w 608344"/>
              <a:gd name="connsiteY38" fmla="*/ 62104 h 607356"/>
              <a:gd name="connsiteX39" fmla="*/ 402505 w 608344"/>
              <a:gd name="connsiteY39" fmla="*/ 62104 h 607356"/>
              <a:gd name="connsiteX40" fmla="*/ 73348 w 608344"/>
              <a:gd name="connsiteY40" fmla="*/ 0 h 607356"/>
              <a:gd name="connsiteX41" fmla="*/ 205839 w 608344"/>
              <a:gd name="connsiteY41" fmla="*/ 0 h 607356"/>
              <a:gd name="connsiteX42" fmla="*/ 205839 w 608344"/>
              <a:gd name="connsiteY42" fmla="*/ 62104 h 607356"/>
              <a:gd name="connsiteX43" fmla="*/ 73348 w 608344"/>
              <a:gd name="connsiteY43" fmla="*/ 62104 h 607356"/>
              <a:gd name="connsiteX44" fmla="*/ 62207 w 608344"/>
              <a:gd name="connsiteY44" fmla="*/ 73227 h 607356"/>
              <a:gd name="connsiteX45" fmla="*/ 62207 w 608344"/>
              <a:gd name="connsiteY45" fmla="*/ 206333 h 607356"/>
              <a:gd name="connsiteX46" fmla="*/ 0 w 608344"/>
              <a:gd name="connsiteY46" fmla="*/ 206333 h 607356"/>
              <a:gd name="connsiteX47" fmla="*/ 0 w 608344"/>
              <a:gd name="connsiteY47" fmla="*/ 73227 h 607356"/>
              <a:gd name="connsiteX48" fmla="*/ 73348 w 608344"/>
              <a:gd name="connsiteY48" fmla="*/ 0 h 6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8344" h="607356">
                <a:moveTo>
                  <a:pt x="546137" y="402787"/>
                </a:moveTo>
                <a:lnTo>
                  <a:pt x="608344" y="402787"/>
                </a:lnTo>
                <a:lnTo>
                  <a:pt x="608344" y="534130"/>
                </a:lnTo>
                <a:cubicBezTo>
                  <a:pt x="608344" y="574543"/>
                  <a:pt x="575477" y="607356"/>
                  <a:pt x="534996" y="607356"/>
                </a:cubicBezTo>
                <a:lnTo>
                  <a:pt x="402505" y="607356"/>
                </a:lnTo>
                <a:lnTo>
                  <a:pt x="402505" y="545253"/>
                </a:lnTo>
                <a:lnTo>
                  <a:pt x="534996" y="545253"/>
                </a:lnTo>
                <a:cubicBezTo>
                  <a:pt x="541124" y="545253"/>
                  <a:pt x="546137" y="540248"/>
                  <a:pt x="546137" y="534130"/>
                </a:cubicBezTo>
                <a:close/>
                <a:moveTo>
                  <a:pt x="0" y="402787"/>
                </a:moveTo>
                <a:lnTo>
                  <a:pt x="62207" y="402787"/>
                </a:lnTo>
                <a:lnTo>
                  <a:pt x="62207" y="534130"/>
                </a:lnTo>
                <a:cubicBezTo>
                  <a:pt x="62207" y="540248"/>
                  <a:pt x="67220" y="545253"/>
                  <a:pt x="73348" y="545253"/>
                </a:cubicBezTo>
                <a:lnTo>
                  <a:pt x="205839" y="545253"/>
                </a:lnTo>
                <a:lnTo>
                  <a:pt x="205839" y="607356"/>
                </a:lnTo>
                <a:lnTo>
                  <a:pt x="73348" y="607356"/>
                </a:lnTo>
                <a:cubicBezTo>
                  <a:pt x="32960" y="607356"/>
                  <a:pt x="0" y="574543"/>
                  <a:pt x="0" y="534130"/>
                </a:cubicBezTo>
                <a:close/>
                <a:moveTo>
                  <a:pt x="276116" y="329611"/>
                </a:moveTo>
                <a:lnTo>
                  <a:pt x="330534" y="329611"/>
                </a:lnTo>
                <a:cubicBezTo>
                  <a:pt x="380772" y="329611"/>
                  <a:pt x="423953" y="359648"/>
                  <a:pt x="443175" y="402756"/>
                </a:cubicBezTo>
                <a:cubicBezTo>
                  <a:pt x="450047" y="418052"/>
                  <a:pt x="453947" y="434925"/>
                  <a:pt x="453947" y="452817"/>
                </a:cubicBezTo>
                <a:cubicBezTo>
                  <a:pt x="453947" y="481556"/>
                  <a:pt x="430546" y="504825"/>
                  <a:pt x="401759" y="504825"/>
                </a:cubicBezTo>
                <a:lnTo>
                  <a:pt x="401666" y="504825"/>
                </a:lnTo>
                <a:lnTo>
                  <a:pt x="204891" y="504825"/>
                </a:lnTo>
                <a:lnTo>
                  <a:pt x="204799" y="504825"/>
                </a:lnTo>
                <a:cubicBezTo>
                  <a:pt x="176011" y="504825"/>
                  <a:pt x="152703" y="481556"/>
                  <a:pt x="152703" y="452817"/>
                </a:cubicBezTo>
                <a:cubicBezTo>
                  <a:pt x="152703" y="434925"/>
                  <a:pt x="156603" y="418052"/>
                  <a:pt x="163382" y="402756"/>
                </a:cubicBezTo>
                <a:cubicBezTo>
                  <a:pt x="182605" y="359648"/>
                  <a:pt x="225785" y="329611"/>
                  <a:pt x="276116" y="329611"/>
                </a:cubicBezTo>
                <a:close/>
                <a:moveTo>
                  <a:pt x="303255" y="96322"/>
                </a:moveTo>
                <a:cubicBezTo>
                  <a:pt x="347430" y="96322"/>
                  <a:pt x="383241" y="142243"/>
                  <a:pt x="383241" y="198889"/>
                </a:cubicBezTo>
                <a:cubicBezTo>
                  <a:pt x="383241" y="255535"/>
                  <a:pt x="347430" y="301456"/>
                  <a:pt x="303255" y="301456"/>
                </a:cubicBezTo>
                <a:cubicBezTo>
                  <a:pt x="259080" y="301456"/>
                  <a:pt x="223269" y="255535"/>
                  <a:pt x="223269" y="198889"/>
                </a:cubicBezTo>
                <a:cubicBezTo>
                  <a:pt x="223269" y="142243"/>
                  <a:pt x="259080" y="96322"/>
                  <a:pt x="303255" y="96322"/>
                </a:cubicBezTo>
                <a:close/>
                <a:moveTo>
                  <a:pt x="402505" y="0"/>
                </a:moveTo>
                <a:lnTo>
                  <a:pt x="534996" y="0"/>
                </a:lnTo>
                <a:cubicBezTo>
                  <a:pt x="575477" y="0"/>
                  <a:pt x="608344" y="32813"/>
                  <a:pt x="608344" y="73227"/>
                </a:cubicBezTo>
                <a:lnTo>
                  <a:pt x="608344" y="206333"/>
                </a:lnTo>
                <a:lnTo>
                  <a:pt x="546137" y="206333"/>
                </a:lnTo>
                <a:lnTo>
                  <a:pt x="546137" y="73227"/>
                </a:lnTo>
                <a:cubicBezTo>
                  <a:pt x="546137" y="67109"/>
                  <a:pt x="541124" y="62104"/>
                  <a:pt x="534996" y="62104"/>
                </a:cubicBezTo>
                <a:lnTo>
                  <a:pt x="402505" y="62104"/>
                </a:lnTo>
                <a:close/>
                <a:moveTo>
                  <a:pt x="73348" y="0"/>
                </a:moveTo>
                <a:lnTo>
                  <a:pt x="205839" y="0"/>
                </a:lnTo>
                <a:lnTo>
                  <a:pt x="205839" y="62104"/>
                </a:lnTo>
                <a:lnTo>
                  <a:pt x="73348" y="62104"/>
                </a:lnTo>
                <a:cubicBezTo>
                  <a:pt x="67220" y="62104"/>
                  <a:pt x="62207" y="67109"/>
                  <a:pt x="62207" y="73227"/>
                </a:cubicBezTo>
                <a:lnTo>
                  <a:pt x="62207" y="206333"/>
                </a:lnTo>
                <a:lnTo>
                  <a:pt x="0" y="206333"/>
                </a:lnTo>
                <a:lnTo>
                  <a:pt x="0" y="73227"/>
                </a:lnTo>
                <a:cubicBezTo>
                  <a:pt x="0" y="32813"/>
                  <a:pt x="32960" y="0"/>
                  <a:pt x="733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/>
          <p:cNvSpPr/>
          <p:nvPr/>
        </p:nvSpPr>
        <p:spPr>
          <a:xfrm>
            <a:off x="989992" y="1969247"/>
            <a:ext cx="1683358" cy="1683358"/>
          </a:xfrm>
          <a:prstGeom prst="arc">
            <a:avLst>
              <a:gd name="adj1" fmla="val 16200000"/>
              <a:gd name="adj2" fmla="val 12316874"/>
            </a:avLst>
          </a:prstGeom>
          <a:ln w="101600" cap="rnd">
            <a:gradFill>
              <a:gsLst>
                <a:gs pos="0">
                  <a:srgbClr val="64B0F5"/>
                </a:gs>
                <a:gs pos="100000">
                  <a:srgbClr val="1E7DEE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ESRally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95071" y="2074326"/>
            <a:ext cx="1473200" cy="1473200"/>
          </a:xfrm>
          <a:prstGeom prst="ellipse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8575">
            <a:gradFill flip="none" rotWithShape="1">
              <a:gsLst>
                <a:gs pos="0">
                  <a:srgbClr val="FDFDFD"/>
                </a:gs>
                <a:gs pos="100000">
                  <a:srgbClr val="E6E6E6"/>
                </a:gs>
              </a:gsLst>
              <a:lin ang="5400000" scaled="1"/>
              <a:tileRect/>
            </a:gradFill>
          </a:ln>
          <a:effectLst>
            <a:outerShdw blurRad="635000" dist="3810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gradFill>
                <a:gsLst>
                  <a:gs pos="0">
                    <a:srgbClr val="24C2CB"/>
                  </a:gs>
                  <a:gs pos="100000">
                    <a:srgbClr val="FF4349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5" name="文本框 5"/>
          <p:cNvSpPr txBox="1"/>
          <p:nvPr/>
        </p:nvSpPr>
        <p:spPr>
          <a:xfrm>
            <a:off x="1488629" y="2564705"/>
            <a:ext cx="686085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85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2979544" y="2564705"/>
            <a:ext cx="2087775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>
                <a:latin typeface="+mn-lt"/>
                <a:cs typeface="+mn-ea"/>
                <a:sym typeface="+mn-lt"/>
              </a:rPr>
              <a:t>Elastic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用来对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进行性能测试的软件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979544" y="2189230"/>
            <a:ext cx="1382395" cy="2457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ESRally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是什么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弧形 7"/>
          <p:cNvSpPr/>
          <p:nvPr/>
        </p:nvSpPr>
        <p:spPr>
          <a:xfrm>
            <a:off x="5906797" y="2231502"/>
            <a:ext cx="1683358" cy="1683358"/>
          </a:xfrm>
          <a:prstGeom prst="arc">
            <a:avLst>
              <a:gd name="adj1" fmla="val 16200000"/>
              <a:gd name="adj2" fmla="val 10548522"/>
            </a:avLst>
          </a:prstGeom>
          <a:ln w="101600" cap="rnd">
            <a:gradFill>
              <a:gsLst>
                <a:gs pos="0">
                  <a:srgbClr val="64B0F5"/>
                </a:gs>
                <a:gs pos="100000">
                  <a:srgbClr val="1E7DEE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011876" y="2336581"/>
            <a:ext cx="1473200" cy="1473200"/>
          </a:xfrm>
          <a:prstGeom prst="ellipse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8575">
            <a:gradFill flip="none" rotWithShape="1">
              <a:gsLst>
                <a:gs pos="0">
                  <a:srgbClr val="FDFDFD"/>
                </a:gs>
                <a:gs pos="100000">
                  <a:srgbClr val="E6E6E6"/>
                </a:gs>
              </a:gsLst>
              <a:lin ang="5400000" scaled="1"/>
              <a:tileRect/>
            </a:gradFill>
          </a:ln>
          <a:effectLst>
            <a:outerShdw blurRad="635000" dist="3810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gradFill>
                <a:gsLst>
                  <a:gs pos="0">
                    <a:srgbClr val="24C2CB"/>
                  </a:gs>
                  <a:gs pos="100000">
                    <a:srgbClr val="FF4349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0" name="文本框 20"/>
          <p:cNvSpPr txBox="1"/>
          <p:nvPr/>
        </p:nvSpPr>
        <p:spPr>
          <a:xfrm>
            <a:off x="6405434" y="2826960"/>
            <a:ext cx="686085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rgbClr val="24C2CB"/>
                    </a:gs>
                    <a:gs pos="100000">
                      <a:srgbClr val="FF4349"/>
                    </a:gs>
                  </a:gsLst>
                </a:gradFill>
                <a:latin typeface="+mj-lt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72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%</a:t>
            </a:r>
            <a:endParaRPr lang="zh-CN" altLang="en-US" sz="18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7896225" y="2827020"/>
            <a:ext cx="3419475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>
                <a:latin typeface="+mn-lt"/>
                <a:cs typeface="+mn-ea"/>
                <a:sym typeface="+mn-lt"/>
              </a:rPr>
              <a:t>ESRally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可以对单节点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的吞吐量测试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还可以可以记录每种压测方案的操作时间与延迟时间，方便我们对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的检测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2" name="文本框 22"/>
          <p:cNvSpPr txBox="1"/>
          <p:nvPr/>
        </p:nvSpPr>
        <p:spPr>
          <a:xfrm>
            <a:off x="7896349" y="2451485"/>
            <a:ext cx="1585595" cy="2457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ESRally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能做什么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弧形 12"/>
          <p:cNvSpPr/>
          <p:nvPr/>
        </p:nvSpPr>
        <p:spPr>
          <a:xfrm>
            <a:off x="4415610" y="4585289"/>
            <a:ext cx="1683358" cy="1683358"/>
          </a:xfrm>
          <a:prstGeom prst="arc">
            <a:avLst>
              <a:gd name="adj1" fmla="val 16200000"/>
              <a:gd name="adj2" fmla="val 15424980"/>
            </a:avLst>
          </a:prstGeom>
          <a:ln w="101600" cap="rnd">
            <a:gradFill>
              <a:gsLst>
                <a:gs pos="0">
                  <a:srgbClr val="64B0F5"/>
                </a:gs>
                <a:gs pos="100000">
                  <a:srgbClr val="1E7DEE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520689" y="4690368"/>
            <a:ext cx="1473200" cy="1473200"/>
          </a:xfrm>
          <a:prstGeom prst="ellipse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</a:gradFill>
          <a:ln w="28575">
            <a:gradFill flip="none" rotWithShape="1">
              <a:gsLst>
                <a:gs pos="0">
                  <a:srgbClr val="FDFDFD"/>
                </a:gs>
                <a:gs pos="100000">
                  <a:srgbClr val="E6E6E6"/>
                </a:gs>
              </a:gsLst>
              <a:lin ang="5400000" scaled="1"/>
              <a:tileRect/>
            </a:gradFill>
          </a:ln>
          <a:effectLst>
            <a:outerShdw blurRad="635000" dist="3810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gradFill>
                <a:gsLst>
                  <a:gs pos="0">
                    <a:srgbClr val="24C2CB"/>
                  </a:gs>
                  <a:gs pos="100000">
                    <a:srgbClr val="FF4349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5" name="文本框 35"/>
          <p:cNvSpPr txBox="1"/>
          <p:nvPr/>
        </p:nvSpPr>
        <p:spPr>
          <a:xfrm>
            <a:off x="4914247" y="5180747"/>
            <a:ext cx="686085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98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6405162" y="5180747"/>
            <a:ext cx="2087775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对当前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集群进行测试，获得我们需要的数据，方便对进群性能瓶颈进行分析，以及更好的控制副本与分片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6405245" y="4681855"/>
            <a:ext cx="27832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我们使用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ESRally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做什么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2582" y="3093908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1512" y="2552051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sz="3200" spc="300" dirty="0" smtClean="0">
                <a:latin typeface="+mn-lt"/>
                <a:ea typeface="+mn-ea"/>
                <a:cs typeface="+mn-ea"/>
                <a:sym typeface="+mn-lt"/>
              </a:rPr>
              <a:t>存在的问题及改进</a:t>
            </a:r>
            <a:endParaRPr lang="zh-CN" altLang="en-US" sz="32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945739" y="3326258"/>
            <a:ext cx="4546600" cy="1015623"/>
          </a:xfrm>
        </p:spPr>
        <p:txBody>
          <a:bodyPr>
            <a:normAutofit lnSpcReduction="20000"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代码格式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文档编写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缺乏研究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21428" y="2756780"/>
            <a:ext cx="1595305" cy="116665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413"/>
              </a:avLst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95155" y="2754889"/>
            <a:ext cx="0" cy="115214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8"/>
          <p:cNvSpPr/>
          <p:nvPr/>
        </p:nvSpPr>
        <p:spPr bwMode="auto">
          <a:xfrm>
            <a:off x="2853237" y="1482391"/>
            <a:ext cx="1813418" cy="595589"/>
          </a:xfrm>
          <a:custGeom>
            <a:avLst/>
            <a:gdLst>
              <a:gd name="T0" fmla="*/ 0 w 439"/>
              <a:gd name="T1" fmla="*/ 110 h 145"/>
              <a:gd name="T2" fmla="*/ 0 w 439"/>
              <a:gd name="T3" fmla="*/ 7 h 145"/>
              <a:gd name="T4" fmla="*/ 8 w 439"/>
              <a:gd name="T5" fmla="*/ 0 h 145"/>
              <a:gd name="T6" fmla="*/ 432 w 439"/>
              <a:gd name="T7" fmla="*/ 0 h 145"/>
              <a:gd name="T8" fmla="*/ 439 w 439"/>
              <a:gd name="T9" fmla="*/ 7 h 145"/>
              <a:gd name="T10" fmla="*/ 439 w 439"/>
              <a:gd name="T11" fmla="*/ 110 h 145"/>
              <a:gd name="T12" fmla="*/ 404 w 439"/>
              <a:gd name="T13" fmla="*/ 145 h 145"/>
              <a:gd name="T14" fmla="*/ 36 w 439"/>
              <a:gd name="T15" fmla="*/ 145 h 145"/>
              <a:gd name="T16" fmla="*/ 0 w 439"/>
              <a:gd name="T17" fmla="*/ 11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45">
                <a:moveTo>
                  <a:pt x="0" y="110"/>
                </a:move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436" y="0"/>
                  <a:pt x="439" y="3"/>
                  <a:pt x="439" y="7"/>
                </a:cubicBezTo>
                <a:cubicBezTo>
                  <a:pt x="439" y="110"/>
                  <a:pt x="439" y="110"/>
                  <a:pt x="439" y="110"/>
                </a:cubicBezTo>
                <a:cubicBezTo>
                  <a:pt x="439" y="129"/>
                  <a:pt x="423" y="145"/>
                  <a:pt x="404" y="145"/>
                </a:cubicBezTo>
                <a:cubicBezTo>
                  <a:pt x="36" y="145"/>
                  <a:pt x="36" y="145"/>
                  <a:pt x="36" y="145"/>
                </a:cubicBezTo>
                <a:cubicBezTo>
                  <a:pt x="16" y="145"/>
                  <a:pt x="0" y="129"/>
                  <a:pt x="0" y="110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5400">
            <a:noFill/>
          </a:ln>
          <a:effectLst>
            <a:outerShdw blurRad="520700" dist="1905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074" name="Picture 2" descr="E:\work\17.11 UI\logo\enlinkcloud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6982" y="6185647"/>
            <a:ext cx="1311586" cy="491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第一部分 代码格式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1351143" y="1485141"/>
            <a:ext cx="4594901" cy="1775012"/>
          </a:xfrm>
          <a:prstGeom prst="rightArrow">
            <a:avLst>
              <a:gd name="adj1" fmla="val 81481"/>
              <a:gd name="adj2" fmla="val 50000"/>
            </a:avLst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左箭头 31"/>
          <p:cNvSpPr/>
          <p:nvPr/>
        </p:nvSpPr>
        <p:spPr>
          <a:xfrm>
            <a:off x="6247130" y="2804795"/>
            <a:ext cx="4593590" cy="1938655"/>
          </a:xfrm>
          <a:prstGeom prst="leftArrow">
            <a:avLst>
              <a:gd name="adj1" fmla="val 81485"/>
              <a:gd name="adj2" fmla="val 50000"/>
            </a:avLst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1351143" y="4123706"/>
            <a:ext cx="4594901" cy="1907977"/>
          </a:xfrm>
          <a:prstGeom prst="rightArrow">
            <a:avLst>
              <a:gd name="adj1" fmla="val 81481"/>
              <a:gd name="adj2" fmla="val 50000"/>
            </a:avLst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585350" y="1797351"/>
            <a:ext cx="1150592" cy="1150592"/>
          </a:xfrm>
          <a:prstGeom prst="ellipse">
            <a:avLst/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585350" y="3171244"/>
            <a:ext cx="1150592" cy="1150592"/>
          </a:xfrm>
          <a:prstGeom prst="ellipse">
            <a:avLst/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accent5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585350" y="4435917"/>
            <a:ext cx="1150592" cy="1150592"/>
          </a:xfrm>
          <a:prstGeom prst="ellipse">
            <a:avLst/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文本框 20"/>
          <p:cNvSpPr txBox="1"/>
          <p:nvPr/>
        </p:nvSpPr>
        <p:spPr>
          <a:xfrm>
            <a:off x="1571626" y="1841016"/>
            <a:ext cx="812800" cy="245745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defRPr sz="1600" b="0">
                <a:solidFill>
                  <a:srgbClr val="FF4349"/>
                </a:solidFill>
                <a:effectLst/>
                <a:cs typeface="+mn-ea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sym typeface="+mn-lt"/>
              </a:rPr>
              <a:t>代码问题</a:t>
            </a:r>
            <a:endParaRPr lang="zh-CN" altLang="en-US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1571626" y="2182293"/>
            <a:ext cx="339089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sz="1000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之前都是独立开发，只需要自己看懂写的代码即可。现在是团队开发，需要的不仅仅是一个人看懂</a:t>
            </a:r>
            <a:endParaRPr lang="zh-CN" altLang="en-US" sz="1000" dirty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r>
              <a:rPr lang="zh-CN" altLang="en-US" sz="1000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以后按照《编码规范》进行编码</a:t>
            </a:r>
            <a:endParaRPr lang="zh-CN" altLang="en-US" sz="1000" dirty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sz="1000" dirty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9" name="文本框 22"/>
          <p:cNvSpPr txBox="1"/>
          <p:nvPr/>
        </p:nvSpPr>
        <p:spPr>
          <a:xfrm>
            <a:off x="7461085" y="3171365"/>
            <a:ext cx="812800" cy="245745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dirty="0">
                <a:solidFill>
                  <a:schemeClr val="bg1"/>
                </a:solidFill>
                <a:effectLst/>
                <a:sym typeface="+mn-lt"/>
              </a:rPr>
              <a:t>文档编写</a:t>
            </a:r>
            <a:endParaRPr lang="zh-CN" altLang="en-US" b="0" dirty="0">
              <a:solidFill>
                <a:schemeClr val="bg1"/>
              </a:solidFill>
              <a:effectLst/>
              <a:sym typeface="+mn-lt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7243542" y="3474057"/>
            <a:ext cx="3390899" cy="1000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之前的项目需求都是口头说一下，没有文档，也没有图，只有功能与功能实现。这样为后来者留下了许多的坑，也为自己增加了麻烦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现在都是团队协作，文档的功能毋庸置疑，以后按照《文档模板》进行文档编写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框 24"/>
          <p:cNvSpPr txBox="1"/>
          <p:nvPr/>
        </p:nvSpPr>
        <p:spPr>
          <a:xfrm>
            <a:off x="1571626" y="4497710"/>
            <a:ext cx="812800" cy="245745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defRPr sz="1600" b="0">
                <a:solidFill>
                  <a:srgbClr val="FF4349"/>
                </a:solidFill>
                <a:effectLst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+mn-lt"/>
              </a:rPr>
              <a:t>缺乏研究</a:t>
            </a:r>
            <a:endParaRPr lang="zh-CN" altLang="en-US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42" name="TextBox 11"/>
          <p:cNvSpPr txBox="1"/>
          <p:nvPr/>
        </p:nvSpPr>
        <p:spPr>
          <a:xfrm>
            <a:off x="1571626" y="4838987"/>
            <a:ext cx="3390899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sz="1000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之前对技术主要停留在使用与流程的了解，而没有去了解为什么去这样实现，为什么需要这样的技术。</a:t>
            </a:r>
            <a:endParaRPr lang="zh-CN" sz="1000" dirty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8" name="Freeform 180"/>
          <p:cNvSpPr>
            <a:spLocks noEditPoints="1"/>
          </p:cNvSpPr>
          <p:nvPr/>
        </p:nvSpPr>
        <p:spPr bwMode="auto">
          <a:xfrm>
            <a:off x="5937223" y="4679595"/>
            <a:ext cx="446845" cy="663236"/>
          </a:xfrm>
          <a:custGeom>
            <a:avLst/>
            <a:gdLst>
              <a:gd name="connsiteX0" fmla="*/ 203941 w 408009"/>
              <a:gd name="connsiteY0" fmla="*/ 519973 h 605593"/>
              <a:gd name="connsiteX1" fmla="*/ 176723 w 408009"/>
              <a:gd name="connsiteY1" fmla="*/ 547152 h 605593"/>
              <a:gd name="connsiteX2" fmla="*/ 203941 w 408009"/>
              <a:gd name="connsiteY2" fmla="*/ 574459 h 605593"/>
              <a:gd name="connsiteX3" fmla="*/ 231286 w 408009"/>
              <a:gd name="connsiteY3" fmla="*/ 547152 h 605593"/>
              <a:gd name="connsiteX4" fmla="*/ 203941 w 408009"/>
              <a:gd name="connsiteY4" fmla="*/ 519973 h 605593"/>
              <a:gd name="connsiteX5" fmla="*/ 158565 w 408009"/>
              <a:gd name="connsiteY5" fmla="*/ 366838 h 605593"/>
              <a:gd name="connsiteX6" fmla="*/ 171856 w 408009"/>
              <a:gd name="connsiteY6" fmla="*/ 381514 h 605593"/>
              <a:gd name="connsiteX7" fmla="*/ 203934 w 408009"/>
              <a:gd name="connsiteY7" fmla="*/ 404229 h 605593"/>
              <a:gd name="connsiteX8" fmla="*/ 236651 w 408009"/>
              <a:gd name="connsiteY8" fmla="*/ 381514 h 605593"/>
              <a:gd name="connsiteX9" fmla="*/ 249303 w 408009"/>
              <a:gd name="connsiteY9" fmla="*/ 366838 h 605593"/>
              <a:gd name="connsiteX10" fmla="*/ 264256 w 408009"/>
              <a:gd name="connsiteY10" fmla="*/ 373729 h 605593"/>
              <a:gd name="connsiteX11" fmla="*/ 292245 w 408009"/>
              <a:gd name="connsiteY11" fmla="*/ 407291 h 605593"/>
              <a:gd name="connsiteX12" fmla="*/ 294162 w 408009"/>
              <a:gd name="connsiteY12" fmla="*/ 419032 h 605593"/>
              <a:gd name="connsiteX13" fmla="*/ 283810 w 408009"/>
              <a:gd name="connsiteY13" fmla="*/ 425157 h 605593"/>
              <a:gd name="connsiteX14" fmla="*/ 124058 w 408009"/>
              <a:gd name="connsiteY14" fmla="*/ 425157 h 605593"/>
              <a:gd name="connsiteX15" fmla="*/ 113706 w 408009"/>
              <a:gd name="connsiteY15" fmla="*/ 419032 h 605593"/>
              <a:gd name="connsiteX16" fmla="*/ 115751 w 408009"/>
              <a:gd name="connsiteY16" fmla="*/ 407291 h 605593"/>
              <a:gd name="connsiteX17" fmla="*/ 143612 w 408009"/>
              <a:gd name="connsiteY17" fmla="*/ 373729 h 605593"/>
              <a:gd name="connsiteX18" fmla="*/ 158565 w 408009"/>
              <a:gd name="connsiteY18" fmla="*/ 366838 h 605593"/>
              <a:gd name="connsiteX19" fmla="*/ 203933 w 408009"/>
              <a:gd name="connsiteY19" fmla="*/ 196879 h 605593"/>
              <a:gd name="connsiteX20" fmla="*/ 156265 w 408009"/>
              <a:gd name="connsiteY20" fmla="*/ 244475 h 605593"/>
              <a:gd name="connsiteX21" fmla="*/ 203933 w 408009"/>
              <a:gd name="connsiteY21" fmla="*/ 292199 h 605593"/>
              <a:gd name="connsiteX22" fmla="*/ 251730 w 408009"/>
              <a:gd name="connsiteY22" fmla="*/ 244475 h 605593"/>
              <a:gd name="connsiteX23" fmla="*/ 203933 w 408009"/>
              <a:gd name="connsiteY23" fmla="*/ 196879 h 605593"/>
              <a:gd name="connsiteX24" fmla="*/ 203933 w 408009"/>
              <a:gd name="connsiteY24" fmla="*/ 159619 h 605593"/>
              <a:gd name="connsiteX25" fmla="*/ 291858 w 408009"/>
              <a:gd name="connsiteY25" fmla="*/ 247410 h 605593"/>
              <a:gd name="connsiteX26" fmla="*/ 253774 w 408009"/>
              <a:gd name="connsiteY26" fmla="*/ 335966 h 605593"/>
              <a:gd name="connsiteX27" fmla="*/ 226298 w 408009"/>
              <a:gd name="connsiteY27" fmla="*/ 372716 h 605593"/>
              <a:gd name="connsiteX28" fmla="*/ 203933 w 408009"/>
              <a:gd name="connsiteY28" fmla="*/ 390580 h 605593"/>
              <a:gd name="connsiteX29" fmla="*/ 182208 w 408009"/>
              <a:gd name="connsiteY29" fmla="*/ 372716 h 605593"/>
              <a:gd name="connsiteX30" fmla="*/ 154732 w 408009"/>
              <a:gd name="connsiteY30" fmla="*/ 335966 h 605593"/>
              <a:gd name="connsiteX31" fmla="*/ 116009 w 408009"/>
              <a:gd name="connsiteY31" fmla="*/ 247410 h 605593"/>
              <a:gd name="connsiteX32" fmla="*/ 203933 w 408009"/>
              <a:gd name="connsiteY32" fmla="*/ 159619 h 605593"/>
              <a:gd name="connsiteX33" fmla="*/ 42552 w 408009"/>
              <a:gd name="connsiteY33" fmla="*/ 78729 h 605593"/>
              <a:gd name="connsiteX34" fmla="*/ 25556 w 408009"/>
              <a:gd name="connsiteY34" fmla="*/ 95700 h 605593"/>
              <a:gd name="connsiteX35" fmla="*/ 25556 w 408009"/>
              <a:gd name="connsiteY35" fmla="*/ 475185 h 605593"/>
              <a:gd name="connsiteX36" fmla="*/ 42552 w 408009"/>
              <a:gd name="connsiteY36" fmla="*/ 492156 h 605593"/>
              <a:gd name="connsiteX37" fmla="*/ 365330 w 408009"/>
              <a:gd name="connsiteY37" fmla="*/ 492156 h 605593"/>
              <a:gd name="connsiteX38" fmla="*/ 382453 w 408009"/>
              <a:gd name="connsiteY38" fmla="*/ 475185 h 605593"/>
              <a:gd name="connsiteX39" fmla="*/ 382453 w 408009"/>
              <a:gd name="connsiteY39" fmla="*/ 95700 h 605593"/>
              <a:gd name="connsiteX40" fmla="*/ 365330 w 408009"/>
              <a:gd name="connsiteY40" fmla="*/ 78729 h 605593"/>
              <a:gd name="connsiteX41" fmla="*/ 176467 w 408009"/>
              <a:gd name="connsiteY41" fmla="*/ 31134 h 605593"/>
              <a:gd name="connsiteX42" fmla="*/ 167906 w 408009"/>
              <a:gd name="connsiteY42" fmla="*/ 39556 h 605593"/>
              <a:gd name="connsiteX43" fmla="*/ 176467 w 408009"/>
              <a:gd name="connsiteY43" fmla="*/ 48105 h 605593"/>
              <a:gd name="connsiteX44" fmla="*/ 231542 w 408009"/>
              <a:gd name="connsiteY44" fmla="*/ 48105 h 605593"/>
              <a:gd name="connsiteX45" fmla="*/ 239975 w 408009"/>
              <a:gd name="connsiteY45" fmla="*/ 39556 h 605593"/>
              <a:gd name="connsiteX46" fmla="*/ 231542 w 408009"/>
              <a:gd name="connsiteY46" fmla="*/ 31134 h 605593"/>
              <a:gd name="connsiteX47" fmla="*/ 33990 w 408009"/>
              <a:gd name="connsiteY47" fmla="*/ 0 h 605593"/>
              <a:gd name="connsiteX48" fmla="*/ 373891 w 408009"/>
              <a:gd name="connsiteY48" fmla="*/ 0 h 605593"/>
              <a:gd name="connsiteX49" fmla="*/ 408009 w 408009"/>
              <a:gd name="connsiteY49" fmla="*/ 34069 h 605593"/>
              <a:gd name="connsiteX50" fmla="*/ 408009 w 408009"/>
              <a:gd name="connsiteY50" fmla="*/ 571651 h 605593"/>
              <a:gd name="connsiteX51" fmla="*/ 373891 w 408009"/>
              <a:gd name="connsiteY51" fmla="*/ 605593 h 605593"/>
              <a:gd name="connsiteX52" fmla="*/ 33990 w 408009"/>
              <a:gd name="connsiteY52" fmla="*/ 605593 h 605593"/>
              <a:gd name="connsiteX53" fmla="*/ 0 w 408009"/>
              <a:gd name="connsiteY53" fmla="*/ 571651 h 605593"/>
              <a:gd name="connsiteX54" fmla="*/ 0 w 408009"/>
              <a:gd name="connsiteY54" fmla="*/ 34069 h 605593"/>
              <a:gd name="connsiteX55" fmla="*/ 33990 w 408009"/>
              <a:gd name="connsiteY55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8009" h="605593">
                <a:moveTo>
                  <a:pt x="203941" y="519973"/>
                </a:moveTo>
                <a:cubicBezTo>
                  <a:pt x="188862" y="519973"/>
                  <a:pt x="176723" y="532095"/>
                  <a:pt x="176723" y="547152"/>
                </a:cubicBezTo>
                <a:cubicBezTo>
                  <a:pt x="176723" y="562209"/>
                  <a:pt x="188862" y="574459"/>
                  <a:pt x="203941" y="574459"/>
                </a:cubicBezTo>
                <a:cubicBezTo>
                  <a:pt x="219019" y="574459"/>
                  <a:pt x="231286" y="562209"/>
                  <a:pt x="231286" y="547152"/>
                </a:cubicBezTo>
                <a:cubicBezTo>
                  <a:pt x="231286" y="532095"/>
                  <a:pt x="219019" y="519973"/>
                  <a:pt x="203941" y="519973"/>
                </a:cubicBezTo>
                <a:close/>
                <a:moveTo>
                  <a:pt x="158565" y="366838"/>
                </a:moveTo>
                <a:cubicBezTo>
                  <a:pt x="163165" y="368752"/>
                  <a:pt x="168022" y="376920"/>
                  <a:pt x="171856" y="381514"/>
                </a:cubicBezTo>
                <a:cubicBezTo>
                  <a:pt x="186809" y="399379"/>
                  <a:pt x="193838" y="404229"/>
                  <a:pt x="203934" y="404229"/>
                </a:cubicBezTo>
                <a:cubicBezTo>
                  <a:pt x="214286" y="404229"/>
                  <a:pt x="221954" y="398869"/>
                  <a:pt x="236651" y="381514"/>
                </a:cubicBezTo>
                <a:cubicBezTo>
                  <a:pt x="240485" y="377047"/>
                  <a:pt x="244958" y="368880"/>
                  <a:pt x="249303" y="366838"/>
                </a:cubicBezTo>
                <a:cubicBezTo>
                  <a:pt x="254160" y="364541"/>
                  <a:pt x="260806" y="369646"/>
                  <a:pt x="264256" y="373729"/>
                </a:cubicBezTo>
                <a:lnTo>
                  <a:pt x="292245" y="407291"/>
                </a:lnTo>
                <a:cubicBezTo>
                  <a:pt x="295184" y="410865"/>
                  <a:pt x="295951" y="415331"/>
                  <a:pt x="294162" y="419032"/>
                </a:cubicBezTo>
                <a:cubicBezTo>
                  <a:pt x="292373" y="422860"/>
                  <a:pt x="288539" y="425157"/>
                  <a:pt x="283810" y="425157"/>
                </a:cubicBezTo>
                <a:lnTo>
                  <a:pt x="124058" y="425157"/>
                </a:lnTo>
                <a:cubicBezTo>
                  <a:pt x="119457" y="425157"/>
                  <a:pt x="115495" y="422860"/>
                  <a:pt x="113706" y="419032"/>
                </a:cubicBezTo>
                <a:cubicBezTo>
                  <a:pt x="111917" y="415331"/>
                  <a:pt x="112684" y="410865"/>
                  <a:pt x="115751" y="407291"/>
                </a:cubicBezTo>
                <a:lnTo>
                  <a:pt x="143612" y="373729"/>
                </a:lnTo>
                <a:cubicBezTo>
                  <a:pt x="147062" y="369646"/>
                  <a:pt x="153708" y="364669"/>
                  <a:pt x="158565" y="366838"/>
                </a:cubicBezTo>
                <a:close/>
                <a:moveTo>
                  <a:pt x="203933" y="196879"/>
                </a:moveTo>
                <a:cubicBezTo>
                  <a:pt x="177607" y="196879"/>
                  <a:pt x="156265" y="218189"/>
                  <a:pt x="156265" y="244475"/>
                </a:cubicBezTo>
                <a:cubicBezTo>
                  <a:pt x="156265" y="270889"/>
                  <a:pt x="177607" y="292199"/>
                  <a:pt x="203933" y="292199"/>
                </a:cubicBezTo>
                <a:cubicBezTo>
                  <a:pt x="230388" y="292199"/>
                  <a:pt x="251730" y="270889"/>
                  <a:pt x="251730" y="244475"/>
                </a:cubicBezTo>
                <a:cubicBezTo>
                  <a:pt x="251730" y="218189"/>
                  <a:pt x="230388" y="196879"/>
                  <a:pt x="203933" y="196879"/>
                </a:cubicBezTo>
                <a:close/>
                <a:moveTo>
                  <a:pt x="203933" y="159619"/>
                </a:moveTo>
                <a:cubicBezTo>
                  <a:pt x="252496" y="159619"/>
                  <a:pt x="291858" y="199049"/>
                  <a:pt x="291858" y="247410"/>
                </a:cubicBezTo>
                <a:cubicBezTo>
                  <a:pt x="291858" y="274845"/>
                  <a:pt x="268088" y="314657"/>
                  <a:pt x="253774" y="335966"/>
                </a:cubicBezTo>
                <a:cubicBezTo>
                  <a:pt x="244829" y="349365"/>
                  <a:pt x="235116" y="362380"/>
                  <a:pt x="226298" y="372716"/>
                </a:cubicBezTo>
                <a:cubicBezTo>
                  <a:pt x="212240" y="389304"/>
                  <a:pt x="207895" y="390580"/>
                  <a:pt x="203933" y="390580"/>
                </a:cubicBezTo>
                <a:cubicBezTo>
                  <a:pt x="200100" y="390580"/>
                  <a:pt x="196266" y="389304"/>
                  <a:pt x="182208" y="372716"/>
                </a:cubicBezTo>
                <a:cubicBezTo>
                  <a:pt x="173390" y="362252"/>
                  <a:pt x="163677" y="349109"/>
                  <a:pt x="154732" y="335966"/>
                </a:cubicBezTo>
                <a:cubicBezTo>
                  <a:pt x="137096" y="309808"/>
                  <a:pt x="116009" y="273186"/>
                  <a:pt x="116009" y="247410"/>
                </a:cubicBezTo>
                <a:cubicBezTo>
                  <a:pt x="116009" y="199049"/>
                  <a:pt x="155498" y="159619"/>
                  <a:pt x="203933" y="159619"/>
                </a:cubicBezTo>
                <a:close/>
                <a:moveTo>
                  <a:pt x="42552" y="78729"/>
                </a:moveTo>
                <a:cubicBezTo>
                  <a:pt x="33223" y="78729"/>
                  <a:pt x="25556" y="86385"/>
                  <a:pt x="25556" y="95700"/>
                </a:cubicBezTo>
                <a:lnTo>
                  <a:pt x="25556" y="475185"/>
                </a:lnTo>
                <a:cubicBezTo>
                  <a:pt x="25556" y="484500"/>
                  <a:pt x="33223" y="492156"/>
                  <a:pt x="42552" y="492156"/>
                </a:cubicBezTo>
                <a:lnTo>
                  <a:pt x="365330" y="492156"/>
                </a:lnTo>
                <a:cubicBezTo>
                  <a:pt x="374786" y="492156"/>
                  <a:pt x="382453" y="484500"/>
                  <a:pt x="382453" y="475185"/>
                </a:cubicBezTo>
                <a:lnTo>
                  <a:pt x="382453" y="95700"/>
                </a:lnTo>
                <a:cubicBezTo>
                  <a:pt x="382453" y="86385"/>
                  <a:pt x="374786" y="78729"/>
                  <a:pt x="365330" y="78729"/>
                </a:cubicBezTo>
                <a:close/>
                <a:moveTo>
                  <a:pt x="176467" y="31134"/>
                </a:moveTo>
                <a:cubicBezTo>
                  <a:pt x="171739" y="31134"/>
                  <a:pt x="167906" y="34962"/>
                  <a:pt x="167906" y="39556"/>
                </a:cubicBezTo>
                <a:cubicBezTo>
                  <a:pt x="167906" y="44277"/>
                  <a:pt x="171739" y="48105"/>
                  <a:pt x="176467" y="48105"/>
                </a:cubicBezTo>
                <a:lnTo>
                  <a:pt x="231542" y="48105"/>
                </a:lnTo>
                <a:cubicBezTo>
                  <a:pt x="236270" y="48105"/>
                  <a:pt x="239975" y="44277"/>
                  <a:pt x="239975" y="39556"/>
                </a:cubicBezTo>
                <a:cubicBezTo>
                  <a:pt x="239975" y="34962"/>
                  <a:pt x="236270" y="31134"/>
                  <a:pt x="231542" y="31134"/>
                </a:cubicBezTo>
                <a:close/>
                <a:moveTo>
                  <a:pt x="33990" y="0"/>
                </a:moveTo>
                <a:lnTo>
                  <a:pt x="373891" y="0"/>
                </a:lnTo>
                <a:cubicBezTo>
                  <a:pt x="392675" y="0"/>
                  <a:pt x="408009" y="15312"/>
                  <a:pt x="408009" y="34069"/>
                </a:cubicBezTo>
                <a:lnTo>
                  <a:pt x="408009" y="571651"/>
                </a:lnTo>
                <a:cubicBezTo>
                  <a:pt x="408009" y="590409"/>
                  <a:pt x="392675" y="605593"/>
                  <a:pt x="373891" y="605593"/>
                </a:cubicBezTo>
                <a:lnTo>
                  <a:pt x="33990" y="605593"/>
                </a:lnTo>
                <a:cubicBezTo>
                  <a:pt x="15206" y="605593"/>
                  <a:pt x="0" y="590409"/>
                  <a:pt x="0" y="571651"/>
                </a:cubicBezTo>
                <a:lnTo>
                  <a:pt x="0" y="34069"/>
                </a:lnTo>
                <a:cubicBezTo>
                  <a:pt x="0" y="15312"/>
                  <a:pt x="15206" y="0"/>
                  <a:pt x="339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7" name="Freeform 187"/>
          <p:cNvSpPr>
            <a:spLocks noEditPoints="1"/>
          </p:cNvSpPr>
          <p:nvPr/>
        </p:nvSpPr>
        <p:spPr bwMode="auto">
          <a:xfrm>
            <a:off x="5891628" y="3513802"/>
            <a:ext cx="538034" cy="464205"/>
          </a:xfrm>
          <a:custGeom>
            <a:avLst/>
            <a:gdLst>
              <a:gd name="connsiteX0" fmla="*/ 470014 w 606298"/>
              <a:gd name="connsiteY0" fmla="*/ 471938 h 523102"/>
              <a:gd name="connsiteX1" fmla="*/ 453448 w 606298"/>
              <a:gd name="connsiteY1" fmla="*/ 488480 h 523102"/>
              <a:gd name="connsiteX2" fmla="*/ 455470 w 606298"/>
              <a:gd name="connsiteY2" fmla="*/ 495885 h 523102"/>
              <a:gd name="connsiteX3" fmla="*/ 470014 w 606298"/>
              <a:gd name="connsiteY3" fmla="*/ 504925 h 523102"/>
              <a:gd name="connsiteX4" fmla="*/ 484557 w 606298"/>
              <a:gd name="connsiteY4" fmla="*/ 495885 h 523102"/>
              <a:gd name="connsiteX5" fmla="*/ 486483 w 606298"/>
              <a:gd name="connsiteY5" fmla="*/ 488480 h 523102"/>
              <a:gd name="connsiteX6" fmla="*/ 470014 w 606298"/>
              <a:gd name="connsiteY6" fmla="*/ 471938 h 523102"/>
              <a:gd name="connsiteX7" fmla="*/ 381212 w 606298"/>
              <a:gd name="connsiteY7" fmla="*/ 203804 h 523102"/>
              <a:gd name="connsiteX8" fmla="*/ 374278 w 606298"/>
              <a:gd name="connsiteY8" fmla="*/ 210728 h 523102"/>
              <a:gd name="connsiteX9" fmla="*/ 374278 w 606298"/>
              <a:gd name="connsiteY9" fmla="*/ 456646 h 523102"/>
              <a:gd name="connsiteX10" fmla="*/ 565653 w 606298"/>
              <a:gd name="connsiteY10" fmla="*/ 456646 h 523102"/>
              <a:gd name="connsiteX11" fmla="*/ 565653 w 606298"/>
              <a:gd name="connsiteY11" fmla="*/ 210728 h 523102"/>
              <a:gd name="connsiteX12" fmla="*/ 558719 w 606298"/>
              <a:gd name="connsiteY12" fmla="*/ 203804 h 523102"/>
              <a:gd name="connsiteX13" fmla="*/ 381212 w 606298"/>
              <a:gd name="connsiteY13" fmla="*/ 163218 h 523102"/>
              <a:gd name="connsiteX14" fmla="*/ 558719 w 606298"/>
              <a:gd name="connsiteY14" fmla="*/ 163218 h 523102"/>
              <a:gd name="connsiteX15" fmla="*/ 606298 w 606298"/>
              <a:gd name="connsiteY15" fmla="*/ 210728 h 523102"/>
              <a:gd name="connsiteX16" fmla="*/ 606298 w 606298"/>
              <a:gd name="connsiteY16" fmla="*/ 475592 h 523102"/>
              <a:gd name="connsiteX17" fmla="*/ 558719 w 606298"/>
              <a:gd name="connsiteY17" fmla="*/ 523102 h 523102"/>
              <a:gd name="connsiteX18" fmla="*/ 381212 w 606298"/>
              <a:gd name="connsiteY18" fmla="*/ 523102 h 523102"/>
              <a:gd name="connsiteX19" fmla="*/ 333633 w 606298"/>
              <a:gd name="connsiteY19" fmla="*/ 475592 h 523102"/>
              <a:gd name="connsiteX20" fmla="*/ 333633 w 606298"/>
              <a:gd name="connsiteY20" fmla="*/ 210728 h 523102"/>
              <a:gd name="connsiteX21" fmla="*/ 381212 w 606298"/>
              <a:gd name="connsiteY21" fmla="*/ 163218 h 523102"/>
              <a:gd name="connsiteX22" fmla="*/ 43821 w 606298"/>
              <a:gd name="connsiteY22" fmla="*/ 0 h 523102"/>
              <a:gd name="connsiteX23" fmla="*/ 452369 w 606298"/>
              <a:gd name="connsiteY23" fmla="*/ 0 h 523102"/>
              <a:gd name="connsiteX24" fmla="*/ 496287 w 606298"/>
              <a:gd name="connsiteY24" fmla="*/ 43855 h 523102"/>
              <a:gd name="connsiteX25" fmla="*/ 496287 w 606298"/>
              <a:gd name="connsiteY25" fmla="*/ 122621 h 523102"/>
              <a:gd name="connsiteX26" fmla="*/ 455644 w 606298"/>
              <a:gd name="connsiteY26" fmla="*/ 122621 h 523102"/>
              <a:gd name="connsiteX27" fmla="*/ 455644 w 606298"/>
              <a:gd name="connsiteY27" fmla="*/ 43855 h 523102"/>
              <a:gd name="connsiteX28" fmla="*/ 452369 w 606298"/>
              <a:gd name="connsiteY28" fmla="*/ 40585 h 523102"/>
              <a:gd name="connsiteX29" fmla="*/ 43821 w 606298"/>
              <a:gd name="connsiteY29" fmla="*/ 40585 h 523102"/>
              <a:gd name="connsiteX30" fmla="*/ 40643 w 606298"/>
              <a:gd name="connsiteY30" fmla="*/ 43855 h 523102"/>
              <a:gd name="connsiteX31" fmla="*/ 40643 w 606298"/>
              <a:gd name="connsiteY31" fmla="*/ 320738 h 523102"/>
              <a:gd name="connsiteX32" fmla="*/ 43821 w 606298"/>
              <a:gd name="connsiteY32" fmla="*/ 323911 h 523102"/>
              <a:gd name="connsiteX33" fmla="*/ 292976 w 606298"/>
              <a:gd name="connsiteY33" fmla="*/ 323911 h 523102"/>
              <a:gd name="connsiteX34" fmla="*/ 292976 w 606298"/>
              <a:gd name="connsiteY34" fmla="*/ 344204 h 523102"/>
              <a:gd name="connsiteX35" fmla="*/ 292976 w 606298"/>
              <a:gd name="connsiteY35" fmla="*/ 418161 h 523102"/>
              <a:gd name="connsiteX36" fmla="*/ 292976 w 606298"/>
              <a:gd name="connsiteY36" fmla="*/ 458746 h 523102"/>
              <a:gd name="connsiteX37" fmla="*/ 159201 w 606298"/>
              <a:gd name="connsiteY37" fmla="*/ 458746 h 523102"/>
              <a:gd name="connsiteX38" fmla="*/ 138879 w 606298"/>
              <a:gd name="connsiteY38" fmla="*/ 438454 h 523102"/>
              <a:gd name="connsiteX39" fmla="*/ 159201 w 606298"/>
              <a:gd name="connsiteY39" fmla="*/ 418161 h 523102"/>
              <a:gd name="connsiteX40" fmla="*/ 180774 w 606298"/>
              <a:gd name="connsiteY40" fmla="*/ 418161 h 523102"/>
              <a:gd name="connsiteX41" fmla="*/ 180774 w 606298"/>
              <a:gd name="connsiteY41" fmla="*/ 364497 h 523102"/>
              <a:gd name="connsiteX42" fmla="*/ 43821 w 606298"/>
              <a:gd name="connsiteY42" fmla="*/ 364497 h 523102"/>
              <a:gd name="connsiteX43" fmla="*/ 0 w 606298"/>
              <a:gd name="connsiteY43" fmla="*/ 320738 h 523102"/>
              <a:gd name="connsiteX44" fmla="*/ 0 w 606298"/>
              <a:gd name="connsiteY44" fmla="*/ 43855 h 523102"/>
              <a:gd name="connsiteX45" fmla="*/ 43821 w 606298"/>
              <a:gd name="connsiteY45" fmla="*/ 0 h 52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298" h="523102">
                <a:moveTo>
                  <a:pt x="470014" y="471938"/>
                </a:moveTo>
                <a:cubicBezTo>
                  <a:pt x="460864" y="471938"/>
                  <a:pt x="453448" y="479343"/>
                  <a:pt x="453448" y="488480"/>
                </a:cubicBezTo>
                <a:cubicBezTo>
                  <a:pt x="453448" y="491172"/>
                  <a:pt x="454314" y="493577"/>
                  <a:pt x="455470" y="495885"/>
                </a:cubicBezTo>
                <a:cubicBezTo>
                  <a:pt x="458167" y="501175"/>
                  <a:pt x="463561" y="504925"/>
                  <a:pt x="470014" y="504925"/>
                </a:cubicBezTo>
                <a:cubicBezTo>
                  <a:pt x="476370" y="504925"/>
                  <a:pt x="481764" y="501175"/>
                  <a:pt x="484557" y="495885"/>
                </a:cubicBezTo>
                <a:cubicBezTo>
                  <a:pt x="485713" y="493577"/>
                  <a:pt x="486483" y="491172"/>
                  <a:pt x="486483" y="488480"/>
                </a:cubicBezTo>
                <a:cubicBezTo>
                  <a:pt x="486483" y="479343"/>
                  <a:pt x="479067" y="471938"/>
                  <a:pt x="470014" y="471938"/>
                </a:cubicBezTo>
                <a:close/>
                <a:moveTo>
                  <a:pt x="381212" y="203804"/>
                </a:moveTo>
                <a:cubicBezTo>
                  <a:pt x="377456" y="203804"/>
                  <a:pt x="374278" y="206881"/>
                  <a:pt x="374278" y="210728"/>
                </a:cubicBezTo>
                <a:lnTo>
                  <a:pt x="374278" y="456646"/>
                </a:lnTo>
                <a:lnTo>
                  <a:pt x="565653" y="456646"/>
                </a:lnTo>
                <a:lnTo>
                  <a:pt x="565653" y="210728"/>
                </a:lnTo>
                <a:cubicBezTo>
                  <a:pt x="565653" y="206881"/>
                  <a:pt x="562571" y="203804"/>
                  <a:pt x="558719" y="203804"/>
                </a:cubicBezTo>
                <a:close/>
                <a:moveTo>
                  <a:pt x="381212" y="163218"/>
                </a:moveTo>
                <a:lnTo>
                  <a:pt x="558719" y="163218"/>
                </a:lnTo>
                <a:cubicBezTo>
                  <a:pt x="585013" y="163218"/>
                  <a:pt x="606298" y="184473"/>
                  <a:pt x="606298" y="210728"/>
                </a:cubicBezTo>
                <a:lnTo>
                  <a:pt x="606298" y="475592"/>
                </a:lnTo>
                <a:cubicBezTo>
                  <a:pt x="606298" y="501752"/>
                  <a:pt x="585013" y="523102"/>
                  <a:pt x="558719" y="523102"/>
                </a:cubicBezTo>
                <a:lnTo>
                  <a:pt x="381212" y="523102"/>
                </a:lnTo>
                <a:cubicBezTo>
                  <a:pt x="355015" y="523102"/>
                  <a:pt x="333633" y="501752"/>
                  <a:pt x="333633" y="475592"/>
                </a:cubicBezTo>
                <a:lnTo>
                  <a:pt x="333633" y="210728"/>
                </a:lnTo>
                <a:cubicBezTo>
                  <a:pt x="333633" y="184473"/>
                  <a:pt x="355015" y="163218"/>
                  <a:pt x="381212" y="163218"/>
                </a:cubicBezTo>
                <a:close/>
                <a:moveTo>
                  <a:pt x="43821" y="0"/>
                </a:moveTo>
                <a:lnTo>
                  <a:pt x="452369" y="0"/>
                </a:lnTo>
                <a:cubicBezTo>
                  <a:pt x="476543" y="0"/>
                  <a:pt x="496287" y="19715"/>
                  <a:pt x="496287" y="43855"/>
                </a:cubicBezTo>
                <a:lnTo>
                  <a:pt x="496287" y="122621"/>
                </a:lnTo>
                <a:lnTo>
                  <a:pt x="455644" y="122621"/>
                </a:lnTo>
                <a:lnTo>
                  <a:pt x="455644" y="43855"/>
                </a:lnTo>
                <a:cubicBezTo>
                  <a:pt x="455644" y="42027"/>
                  <a:pt x="454199" y="40585"/>
                  <a:pt x="452369" y="40585"/>
                </a:cubicBezTo>
                <a:lnTo>
                  <a:pt x="43821" y="40585"/>
                </a:lnTo>
                <a:cubicBezTo>
                  <a:pt x="42088" y="40585"/>
                  <a:pt x="40643" y="42027"/>
                  <a:pt x="40643" y="43855"/>
                </a:cubicBezTo>
                <a:lnTo>
                  <a:pt x="40643" y="320738"/>
                </a:lnTo>
                <a:cubicBezTo>
                  <a:pt x="40643" y="322469"/>
                  <a:pt x="42088" y="323911"/>
                  <a:pt x="43821" y="323911"/>
                </a:cubicBezTo>
                <a:lnTo>
                  <a:pt x="292976" y="323911"/>
                </a:lnTo>
                <a:lnTo>
                  <a:pt x="292976" y="344204"/>
                </a:lnTo>
                <a:lnTo>
                  <a:pt x="292976" y="418161"/>
                </a:lnTo>
                <a:lnTo>
                  <a:pt x="292976" y="458746"/>
                </a:lnTo>
                <a:lnTo>
                  <a:pt x="159201" y="458746"/>
                </a:lnTo>
                <a:cubicBezTo>
                  <a:pt x="148029" y="458746"/>
                  <a:pt x="138879" y="449610"/>
                  <a:pt x="138879" y="438454"/>
                </a:cubicBezTo>
                <a:cubicBezTo>
                  <a:pt x="138879" y="427201"/>
                  <a:pt x="148029" y="418161"/>
                  <a:pt x="159201" y="418161"/>
                </a:cubicBezTo>
                <a:lnTo>
                  <a:pt x="180774" y="418161"/>
                </a:lnTo>
                <a:lnTo>
                  <a:pt x="180774" y="364497"/>
                </a:lnTo>
                <a:lnTo>
                  <a:pt x="43821" y="364497"/>
                </a:lnTo>
                <a:cubicBezTo>
                  <a:pt x="19647" y="364497"/>
                  <a:pt x="0" y="344877"/>
                  <a:pt x="0" y="320738"/>
                </a:cubicBezTo>
                <a:lnTo>
                  <a:pt x="0" y="43855"/>
                </a:lnTo>
                <a:cubicBezTo>
                  <a:pt x="0" y="19715"/>
                  <a:pt x="19647" y="0"/>
                  <a:pt x="438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6" name="Freeform 221"/>
          <p:cNvSpPr>
            <a:spLocks noEditPoints="1"/>
          </p:cNvSpPr>
          <p:nvPr/>
        </p:nvSpPr>
        <p:spPr bwMode="auto">
          <a:xfrm>
            <a:off x="5931399" y="2118435"/>
            <a:ext cx="458494" cy="508424"/>
          </a:xfrm>
          <a:custGeom>
            <a:avLst/>
            <a:gdLst>
              <a:gd name="connsiteX0" fmla="*/ 50611 w 545612"/>
              <a:gd name="connsiteY0" fmla="*/ 523866 h 605028"/>
              <a:gd name="connsiteX1" fmla="*/ 70555 w 545612"/>
              <a:gd name="connsiteY1" fmla="*/ 533469 h 605028"/>
              <a:gd name="connsiteX2" fmla="*/ 101057 w 545612"/>
              <a:gd name="connsiteY2" fmla="*/ 567785 h 605028"/>
              <a:gd name="connsiteX3" fmla="*/ 146810 w 545612"/>
              <a:gd name="connsiteY3" fmla="*/ 570361 h 605028"/>
              <a:gd name="connsiteX4" fmla="*/ 166753 w 545612"/>
              <a:gd name="connsiteY4" fmla="*/ 579965 h 605028"/>
              <a:gd name="connsiteX5" fmla="*/ 157134 w 545612"/>
              <a:gd name="connsiteY5" fmla="*/ 599875 h 605028"/>
              <a:gd name="connsiteX6" fmla="*/ 127101 w 545612"/>
              <a:gd name="connsiteY6" fmla="*/ 605028 h 605028"/>
              <a:gd name="connsiteX7" fmla="*/ 87448 w 545612"/>
              <a:gd name="connsiteY7" fmla="*/ 595893 h 605028"/>
              <a:gd name="connsiteX8" fmla="*/ 40992 w 545612"/>
              <a:gd name="connsiteY8" fmla="*/ 543776 h 605028"/>
              <a:gd name="connsiteX9" fmla="*/ 50611 w 545612"/>
              <a:gd name="connsiteY9" fmla="*/ 523866 h 605028"/>
              <a:gd name="connsiteX10" fmla="*/ 366921 w 545612"/>
              <a:gd name="connsiteY10" fmla="*/ 263774 h 605028"/>
              <a:gd name="connsiteX11" fmla="*/ 468527 w 545612"/>
              <a:gd name="connsiteY11" fmla="*/ 342388 h 605028"/>
              <a:gd name="connsiteX12" fmla="*/ 469583 w 545612"/>
              <a:gd name="connsiteY12" fmla="*/ 346606 h 605028"/>
              <a:gd name="connsiteX13" fmla="*/ 473690 w 545612"/>
              <a:gd name="connsiteY13" fmla="*/ 347895 h 605028"/>
              <a:gd name="connsiteX14" fmla="*/ 545612 w 545612"/>
              <a:gd name="connsiteY14" fmla="*/ 447363 h 605028"/>
              <a:gd name="connsiteX15" fmla="*/ 440838 w 545612"/>
              <a:gd name="connsiteY15" fmla="*/ 552104 h 605028"/>
              <a:gd name="connsiteX16" fmla="*/ 247363 w 545612"/>
              <a:gd name="connsiteY16" fmla="*/ 552104 h 605028"/>
              <a:gd name="connsiteX17" fmla="*/ 142472 w 545612"/>
              <a:gd name="connsiteY17" fmla="*/ 447363 h 605028"/>
              <a:gd name="connsiteX18" fmla="*/ 247363 w 545612"/>
              <a:gd name="connsiteY18" fmla="*/ 342740 h 605028"/>
              <a:gd name="connsiteX19" fmla="*/ 258392 w 545612"/>
              <a:gd name="connsiteY19" fmla="*/ 343208 h 605028"/>
              <a:gd name="connsiteX20" fmla="*/ 264845 w 545612"/>
              <a:gd name="connsiteY20" fmla="*/ 343911 h 605028"/>
              <a:gd name="connsiteX21" fmla="*/ 266723 w 545612"/>
              <a:gd name="connsiteY21" fmla="*/ 337819 h 605028"/>
              <a:gd name="connsiteX22" fmla="*/ 366921 w 545612"/>
              <a:gd name="connsiteY22" fmla="*/ 263774 h 605028"/>
              <a:gd name="connsiteX23" fmla="*/ 395646 w 545612"/>
              <a:gd name="connsiteY23" fmla="*/ 182059 h 605028"/>
              <a:gd name="connsiteX24" fmla="*/ 395763 w 545612"/>
              <a:gd name="connsiteY24" fmla="*/ 182059 h 605028"/>
              <a:gd name="connsiteX25" fmla="*/ 486338 w 545612"/>
              <a:gd name="connsiteY25" fmla="*/ 273862 h 605028"/>
              <a:gd name="connsiteX26" fmla="*/ 470734 w 545612"/>
              <a:gd name="connsiteY26" fmla="*/ 289318 h 605028"/>
              <a:gd name="connsiteX27" fmla="*/ 470499 w 545612"/>
              <a:gd name="connsiteY27" fmla="*/ 289318 h 605028"/>
              <a:gd name="connsiteX28" fmla="*/ 455012 w 545612"/>
              <a:gd name="connsiteY28" fmla="*/ 273627 h 605028"/>
              <a:gd name="connsiteX29" fmla="*/ 395528 w 545612"/>
              <a:gd name="connsiteY29" fmla="*/ 213206 h 605028"/>
              <a:gd name="connsiteX30" fmla="*/ 380041 w 545612"/>
              <a:gd name="connsiteY30" fmla="*/ 197516 h 605028"/>
              <a:gd name="connsiteX31" fmla="*/ 395646 w 545612"/>
              <a:gd name="connsiteY31" fmla="*/ 182059 h 605028"/>
              <a:gd name="connsiteX32" fmla="*/ 48814 w 545612"/>
              <a:gd name="connsiteY32" fmla="*/ 177347 h 605028"/>
              <a:gd name="connsiteX33" fmla="*/ 39661 w 545612"/>
              <a:gd name="connsiteY33" fmla="*/ 190232 h 605028"/>
              <a:gd name="connsiteX34" fmla="*/ 180001 w 545612"/>
              <a:gd name="connsiteY34" fmla="*/ 234393 h 605028"/>
              <a:gd name="connsiteX35" fmla="*/ 320223 w 545612"/>
              <a:gd name="connsiteY35" fmla="*/ 190232 h 605028"/>
              <a:gd name="connsiteX36" fmla="*/ 311188 w 545612"/>
              <a:gd name="connsiteY36" fmla="*/ 177347 h 605028"/>
              <a:gd name="connsiteX37" fmla="*/ 180001 w 545612"/>
              <a:gd name="connsiteY37" fmla="*/ 202297 h 605028"/>
              <a:gd name="connsiteX38" fmla="*/ 48814 w 545612"/>
              <a:gd name="connsiteY38" fmla="*/ 177347 h 605028"/>
              <a:gd name="connsiteX39" fmla="*/ 180001 w 545612"/>
              <a:gd name="connsiteY39" fmla="*/ 39593 h 605028"/>
              <a:gd name="connsiteX40" fmla="*/ 39661 w 545612"/>
              <a:gd name="connsiteY40" fmla="*/ 83754 h 605028"/>
              <a:gd name="connsiteX41" fmla="*/ 180001 w 545612"/>
              <a:gd name="connsiteY41" fmla="*/ 127797 h 605028"/>
              <a:gd name="connsiteX42" fmla="*/ 320223 w 545612"/>
              <a:gd name="connsiteY42" fmla="*/ 83754 h 605028"/>
              <a:gd name="connsiteX43" fmla="*/ 180001 w 545612"/>
              <a:gd name="connsiteY43" fmla="*/ 39593 h 605028"/>
              <a:gd name="connsiteX44" fmla="*/ 180001 w 545612"/>
              <a:gd name="connsiteY44" fmla="*/ 0 h 605028"/>
              <a:gd name="connsiteX45" fmla="*/ 359884 w 545612"/>
              <a:gd name="connsiteY45" fmla="*/ 83754 h 605028"/>
              <a:gd name="connsiteX46" fmla="*/ 359884 w 545612"/>
              <a:gd name="connsiteY46" fmla="*/ 127797 h 605028"/>
              <a:gd name="connsiteX47" fmla="*/ 344512 w 545612"/>
              <a:gd name="connsiteY47" fmla="*/ 154856 h 605028"/>
              <a:gd name="connsiteX48" fmla="*/ 359884 w 545612"/>
              <a:gd name="connsiteY48" fmla="*/ 190232 h 605028"/>
              <a:gd name="connsiteX49" fmla="*/ 359884 w 545612"/>
              <a:gd name="connsiteY49" fmla="*/ 234276 h 605028"/>
              <a:gd name="connsiteX50" fmla="*/ 356246 w 545612"/>
              <a:gd name="connsiteY50" fmla="*/ 245170 h 605028"/>
              <a:gd name="connsiteX51" fmla="*/ 287954 w 545612"/>
              <a:gd name="connsiteY51" fmla="*/ 273049 h 605028"/>
              <a:gd name="connsiteX52" fmla="*/ 263899 w 545612"/>
              <a:gd name="connsiteY52" fmla="*/ 299639 h 605028"/>
              <a:gd name="connsiteX53" fmla="*/ 180001 w 545612"/>
              <a:gd name="connsiteY53" fmla="*/ 308893 h 605028"/>
              <a:gd name="connsiteX54" fmla="*/ 48814 w 545612"/>
              <a:gd name="connsiteY54" fmla="*/ 283825 h 605028"/>
              <a:gd name="connsiteX55" fmla="*/ 39661 w 545612"/>
              <a:gd name="connsiteY55" fmla="*/ 296828 h 605028"/>
              <a:gd name="connsiteX56" fmla="*/ 180001 w 545612"/>
              <a:gd name="connsiteY56" fmla="*/ 340989 h 605028"/>
              <a:gd name="connsiteX57" fmla="*/ 183990 w 545612"/>
              <a:gd name="connsiteY57" fmla="*/ 340871 h 605028"/>
              <a:gd name="connsiteX58" fmla="*/ 128488 w 545612"/>
              <a:gd name="connsiteY58" fmla="*/ 411974 h 605028"/>
              <a:gd name="connsiteX59" fmla="*/ 48814 w 545612"/>
              <a:gd name="connsiteY59" fmla="*/ 390421 h 605028"/>
              <a:gd name="connsiteX60" fmla="*/ 39661 w 545612"/>
              <a:gd name="connsiteY60" fmla="*/ 403306 h 605028"/>
              <a:gd name="connsiteX61" fmla="*/ 123325 w 545612"/>
              <a:gd name="connsiteY61" fmla="*/ 443133 h 605028"/>
              <a:gd name="connsiteX62" fmla="*/ 123208 w 545612"/>
              <a:gd name="connsiteY62" fmla="*/ 447350 h 605028"/>
              <a:gd name="connsiteX63" fmla="*/ 147263 w 545612"/>
              <a:gd name="connsiteY63" fmla="*/ 520561 h 605028"/>
              <a:gd name="connsiteX64" fmla="*/ 117 w 545612"/>
              <a:gd name="connsiteY64" fmla="*/ 447350 h 605028"/>
              <a:gd name="connsiteX65" fmla="*/ 117 w 545612"/>
              <a:gd name="connsiteY65" fmla="*/ 446530 h 605028"/>
              <a:gd name="connsiteX66" fmla="*/ 0 w 545612"/>
              <a:gd name="connsiteY66" fmla="*/ 403306 h 605028"/>
              <a:gd name="connsiteX67" fmla="*/ 15372 w 545612"/>
              <a:gd name="connsiteY67" fmla="*/ 367813 h 605028"/>
              <a:gd name="connsiteX68" fmla="*/ 235 w 545612"/>
              <a:gd name="connsiteY68" fmla="*/ 340871 h 605028"/>
              <a:gd name="connsiteX69" fmla="*/ 117 w 545612"/>
              <a:gd name="connsiteY69" fmla="*/ 339934 h 605028"/>
              <a:gd name="connsiteX70" fmla="*/ 0 w 545612"/>
              <a:gd name="connsiteY70" fmla="*/ 296828 h 605028"/>
              <a:gd name="connsiteX71" fmla="*/ 15372 w 545612"/>
              <a:gd name="connsiteY71" fmla="*/ 261335 h 605028"/>
              <a:gd name="connsiteX72" fmla="*/ 235 w 545612"/>
              <a:gd name="connsiteY72" fmla="*/ 234276 h 605028"/>
              <a:gd name="connsiteX73" fmla="*/ 117 w 545612"/>
              <a:gd name="connsiteY73" fmla="*/ 233339 h 605028"/>
              <a:gd name="connsiteX74" fmla="*/ 0 w 545612"/>
              <a:gd name="connsiteY74" fmla="*/ 190232 h 605028"/>
              <a:gd name="connsiteX75" fmla="*/ 15372 w 545612"/>
              <a:gd name="connsiteY75" fmla="*/ 154739 h 605028"/>
              <a:gd name="connsiteX76" fmla="*/ 235 w 545612"/>
              <a:gd name="connsiteY76" fmla="*/ 127797 h 605028"/>
              <a:gd name="connsiteX77" fmla="*/ 117 w 545612"/>
              <a:gd name="connsiteY77" fmla="*/ 126860 h 605028"/>
              <a:gd name="connsiteX78" fmla="*/ 0 w 545612"/>
              <a:gd name="connsiteY78" fmla="*/ 83754 h 605028"/>
              <a:gd name="connsiteX79" fmla="*/ 180001 w 545612"/>
              <a:gd name="connsiteY79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45612" h="605028">
                <a:moveTo>
                  <a:pt x="50611" y="523866"/>
                </a:moveTo>
                <a:cubicBezTo>
                  <a:pt x="58706" y="521055"/>
                  <a:pt x="67622" y="525388"/>
                  <a:pt x="70555" y="533469"/>
                </a:cubicBezTo>
                <a:cubicBezTo>
                  <a:pt x="75717" y="548578"/>
                  <a:pt x="86627" y="560758"/>
                  <a:pt x="101057" y="567785"/>
                </a:cubicBezTo>
                <a:cubicBezTo>
                  <a:pt x="115487" y="574695"/>
                  <a:pt x="131676" y="575632"/>
                  <a:pt x="146810" y="570361"/>
                </a:cubicBezTo>
                <a:cubicBezTo>
                  <a:pt x="155022" y="567551"/>
                  <a:pt x="163938" y="571884"/>
                  <a:pt x="166753" y="579965"/>
                </a:cubicBezTo>
                <a:cubicBezTo>
                  <a:pt x="169569" y="588163"/>
                  <a:pt x="165346" y="597064"/>
                  <a:pt x="157134" y="599875"/>
                </a:cubicBezTo>
                <a:cubicBezTo>
                  <a:pt x="147279" y="603271"/>
                  <a:pt x="137190" y="605028"/>
                  <a:pt x="127101" y="605028"/>
                </a:cubicBezTo>
                <a:cubicBezTo>
                  <a:pt x="113492" y="605028"/>
                  <a:pt x="100001" y="601983"/>
                  <a:pt x="87448" y="595893"/>
                </a:cubicBezTo>
                <a:cubicBezTo>
                  <a:pt x="65510" y="585235"/>
                  <a:pt x="48969" y="566731"/>
                  <a:pt x="40992" y="543776"/>
                </a:cubicBezTo>
                <a:cubicBezTo>
                  <a:pt x="38176" y="535695"/>
                  <a:pt x="42399" y="526794"/>
                  <a:pt x="50611" y="523866"/>
                </a:cubicBezTo>
                <a:close/>
                <a:moveTo>
                  <a:pt x="366921" y="263774"/>
                </a:moveTo>
                <a:cubicBezTo>
                  <a:pt x="414908" y="263774"/>
                  <a:pt x="456677" y="296110"/>
                  <a:pt x="468527" y="342388"/>
                </a:cubicBezTo>
                <a:lnTo>
                  <a:pt x="469583" y="346606"/>
                </a:lnTo>
                <a:lnTo>
                  <a:pt x="473690" y="347895"/>
                </a:lnTo>
                <a:cubicBezTo>
                  <a:pt x="516749" y="362071"/>
                  <a:pt x="545612" y="402023"/>
                  <a:pt x="545612" y="447363"/>
                </a:cubicBezTo>
                <a:cubicBezTo>
                  <a:pt x="545612" y="505123"/>
                  <a:pt x="498563" y="552104"/>
                  <a:pt x="440838" y="552104"/>
                </a:cubicBezTo>
                <a:lnTo>
                  <a:pt x="247363" y="552104"/>
                </a:lnTo>
                <a:cubicBezTo>
                  <a:pt x="189521" y="552104"/>
                  <a:pt x="142472" y="505123"/>
                  <a:pt x="142472" y="447363"/>
                </a:cubicBezTo>
                <a:cubicBezTo>
                  <a:pt x="142472" y="389604"/>
                  <a:pt x="189521" y="342740"/>
                  <a:pt x="247363" y="342740"/>
                </a:cubicBezTo>
                <a:cubicBezTo>
                  <a:pt x="251001" y="342740"/>
                  <a:pt x="254755" y="342857"/>
                  <a:pt x="258392" y="343208"/>
                </a:cubicBezTo>
                <a:lnTo>
                  <a:pt x="264845" y="343911"/>
                </a:lnTo>
                <a:lnTo>
                  <a:pt x="266723" y="337819"/>
                </a:lnTo>
                <a:cubicBezTo>
                  <a:pt x="280098" y="294236"/>
                  <a:pt x="321280" y="263774"/>
                  <a:pt x="366921" y="263774"/>
                </a:cubicBezTo>
                <a:close/>
                <a:moveTo>
                  <a:pt x="395646" y="182059"/>
                </a:moveTo>
                <a:lnTo>
                  <a:pt x="395763" y="182059"/>
                </a:lnTo>
                <a:cubicBezTo>
                  <a:pt x="446095" y="182410"/>
                  <a:pt x="486690" y="223628"/>
                  <a:pt x="486338" y="273862"/>
                </a:cubicBezTo>
                <a:cubicBezTo>
                  <a:pt x="486221" y="282409"/>
                  <a:pt x="479299" y="289318"/>
                  <a:pt x="470734" y="289318"/>
                </a:cubicBezTo>
                <a:lnTo>
                  <a:pt x="470499" y="289318"/>
                </a:lnTo>
                <a:cubicBezTo>
                  <a:pt x="461934" y="289318"/>
                  <a:pt x="455012" y="282175"/>
                  <a:pt x="455012" y="273627"/>
                </a:cubicBezTo>
                <a:cubicBezTo>
                  <a:pt x="455247" y="240607"/>
                  <a:pt x="428614" y="213558"/>
                  <a:pt x="395528" y="213206"/>
                </a:cubicBezTo>
                <a:cubicBezTo>
                  <a:pt x="386964" y="213206"/>
                  <a:pt x="379924" y="206181"/>
                  <a:pt x="380041" y="197516"/>
                </a:cubicBezTo>
                <a:cubicBezTo>
                  <a:pt x="380159" y="188968"/>
                  <a:pt x="387081" y="182059"/>
                  <a:pt x="395646" y="182059"/>
                </a:cubicBezTo>
                <a:close/>
                <a:moveTo>
                  <a:pt x="48814" y="177347"/>
                </a:moveTo>
                <a:cubicBezTo>
                  <a:pt x="42829" y="182032"/>
                  <a:pt x="39661" y="186484"/>
                  <a:pt x="39661" y="190232"/>
                </a:cubicBezTo>
                <a:cubicBezTo>
                  <a:pt x="39661" y="205811"/>
                  <a:pt x="92934" y="234393"/>
                  <a:pt x="180001" y="234393"/>
                </a:cubicBezTo>
                <a:cubicBezTo>
                  <a:pt x="266950" y="234393"/>
                  <a:pt x="320223" y="205811"/>
                  <a:pt x="320223" y="190232"/>
                </a:cubicBezTo>
                <a:cubicBezTo>
                  <a:pt x="320223" y="186484"/>
                  <a:pt x="317055" y="182032"/>
                  <a:pt x="311188" y="177347"/>
                </a:cubicBezTo>
                <a:cubicBezTo>
                  <a:pt x="275985" y="193863"/>
                  <a:pt x="226937" y="202297"/>
                  <a:pt x="180001" y="202297"/>
                </a:cubicBezTo>
                <a:cubicBezTo>
                  <a:pt x="132947" y="202297"/>
                  <a:pt x="83899" y="193863"/>
                  <a:pt x="48814" y="177347"/>
                </a:cubicBezTo>
                <a:close/>
                <a:moveTo>
                  <a:pt x="180001" y="39593"/>
                </a:moveTo>
                <a:cubicBezTo>
                  <a:pt x="92934" y="39593"/>
                  <a:pt x="39661" y="68174"/>
                  <a:pt x="39661" y="83754"/>
                </a:cubicBezTo>
                <a:cubicBezTo>
                  <a:pt x="39661" y="99333"/>
                  <a:pt x="92934" y="127797"/>
                  <a:pt x="180001" y="127797"/>
                </a:cubicBezTo>
                <a:cubicBezTo>
                  <a:pt x="266950" y="127797"/>
                  <a:pt x="320223" y="99333"/>
                  <a:pt x="320223" y="83754"/>
                </a:cubicBezTo>
                <a:cubicBezTo>
                  <a:pt x="320223" y="68174"/>
                  <a:pt x="266950" y="39593"/>
                  <a:pt x="180001" y="39593"/>
                </a:cubicBezTo>
                <a:close/>
                <a:moveTo>
                  <a:pt x="180001" y="0"/>
                </a:moveTo>
                <a:cubicBezTo>
                  <a:pt x="267185" y="0"/>
                  <a:pt x="359884" y="29284"/>
                  <a:pt x="359884" y="83754"/>
                </a:cubicBezTo>
                <a:lnTo>
                  <a:pt x="359884" y="127797"/>
                </a:lnTo>
                <a:cubicBezTo>
                  <a:pt x="357772" y="137754"/>
                  <a:pt x="352374" y="146774"/>
                  <a:pt x="344512" y="154856"/>
                </a:cubicBezTo>
                <a:cubicBezTo>
                  <a:pt x="354252" y="165047"/>
                  <a:pt x="359884" y="176878"/>
                  <a:pt x="359884" y="190232"/>
                </a:cubicBezTo>
                <a:lnTo>
                  <a:pt x="359884" y="234276"/>
                </a:lnTo>
                <a:cubicBezTo>
                  <a:pt x="359063" y="238024"/>
                  <a:pt x="357889" y="241656"/>
                  <a:pt x="356246" y="245170"/>
                </a:cubicBezTo>
                <a:cubicBezTo>
                  <a:pt x="331253" y="247278"/>
                  <a:pt x="307315" y="257001"/>
                  <a:pt x="287954" y="273049"/>
                </a:cubicBezTo>
                <a:cubicBezTo>
                  <a:pt x="278684" y="280663"/>
                  <a:pt x="270470" y="289682"/>
                  <a:pt x="263899" y="299639"/>
                </a:cubicBezTo>
                <a:cubicBezTo>
                  <a:pt x="237498" y="305730"/>
                  <a:pt x="208280" y="308893"/>
                  <a:pt x="180001" y="308893"/>
                </a:cubicBezTo>
                <a:cubicBezTo>
                  <a:pt x="132947" y="308893"/>
                  <a:pt x="83899" y="300342"/>
                  <a:pt x="48814" y="283825"/>
                </a:cubicBezTo>
                <a:cubicBezTo>
                  <a:pt x="42829" y="288511"/>
                  <a:pt x="39661" y="293079"/>
                  <a:pt x="39661" y="296828"/>
                </a:cubicBezTo>
                <a:cubicBezTo>
                  <a:pt x="39661" y="312407"/>
                  <a:pt x="92934" y="340989"/>
                  <a:pt x="180001" y="340989"/>
                </a:cubicBezTo>
                <a:cubicBezTo>
                  <a:pt x="181291" y="340989"/>
                  <a:pt x="182699" y="340871"/>
                  <a:pt x="183990" y="340871"/>
                </a:cubicBezTo>
                <a:cubicBezTo>
                  <a:pt x="157589" y="356685"/>
                  <a:pt x="137406" y="381987"/>
                  <a:pt x="128488" y="411974"/>
                </a:cubicBezTo>
                <a:cubicBezTo>
                  <a:pt x="99036" y="408109"/>
                  <a:pt x="71108" y="400846"/>
                  <a:pt x="48814" y="390421"/>
                </a:cubicBezTo>
                <a:cubicBezTo>
                  <a:pt x="42829" y="395106"/>
                  <a:pt x="39661" y="399558"/>
                  <a:pt x="39661" y="403306"/>
                </a:cubicBezTo>
                <a:cubicBezTo>
                  <a:pt x="39661" y="415137"/>
                  <a:pt x="70404" y="434465"/>
                  <a:pt x="123325" y="443133"/>
                </a:cubicBezTo>
                <a:cubicBezTo>
                  <a:pt x="123325" y="444539"/>
                  <a:pt x="123208" y="445944"/>
                  <a:pt x="123208" y="447350"/>
                </a:cubicBezTo>
                <a:cubicBezTo>
                  <a:pt x="123208" y="474760"/>
                  <a:pt x="132243" y="500062"/>
                  <a:pt x="147263" y="520561"/>
                </a:cubicBezTo>
                <a:cubicBezTo>
                  <a:pt x="76271" y="514704"/>
                  <a:pt x="8918" y="489871"/>
                  <a:pt x="117" y="447350"/>
                </a:cubicBezTo>
                <a:lnTo>
                  <a:pt x="117" y="446530"/>
                </a:lnTo>
                <a:lnTo>
                  <a:pt x="0" y="403306"/>
                </a:lnTo>
                <a:cubicBezTo>
                  <a:pt x="0" y="389952"/>
                  <a:pt x="5632" y="378121"/>
                  <a:pt x="15372" y="367813"/>
                </a:cubicBezTo>
                <a:cubicBezTo>
                  <a:pt x="7627" y="359848"/>
                  <a:pt x="2229" y="350828"/>
                  <a:pt x="235" y="340871"/>
                </a:cubicBezTo>
                <a:lnTo>
                  <a:pt x="117" y="339934"/>
                </a:lnTo>
                <a:lnTo>
                  <a:pt x="0" y="296828"/>
                </a:lnTo>
                <a:cubicBezTo>
                  <a:pt x="0" y="283474"/>
                  <a:pt x="5632" y="271643"/>
                  <a:pt x="15372" y="261335"/>
                </a:cubicBezTo>
                <a:cubicBezTo>
                  <a:pt x="7627" y="253252"/>
                  <a:pt x="2229" y="244233"/>
                  <a:pt x="235" y="234276"/>
                </a:cubicBezTo>
                <a:lnTo>
                  <a:pt x="117" y="233339"/>
                </a:lnTo>
                <a:lnTo>
                  <a:pt x="0" y="190232"/>
                </a:lnTo>
                <a:cubicBezTo>
                  <a:pt x="0" y="176878"/>
                  <a:pt x="5632" y="165047"/>
                  <a:pt x="15372" y="154739"/>
                </a:cubicBezTo>
                <a:cubicBezTo>
                  <a:pt x="7627" y="146774"/>
                  <a:pt x="2229" y="137754"/>
                  <a:pt x="235" y="127797"/>
                </a:cubicBezTo>
                <a:lnTo>
                  <a:pt x="117" y="126860"/>
                </a:lnTo>
                <a:lnTo>
                  <a:pt x="0" y="83754"/>
                </a:lnTo>
                <a:cubicBezTo>
                  <a:pt x="0" y="29284"/>
                  <a:pt x="92699" y="0"/>
                  <a:pt x="1800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2582" y="3093908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1512" y="2552051"/>
            <a:ext cx="4535055" cy="656792"/>
          </a:xfrm>
        </p:spPr>
        <p:txBody>
          <a:bodyPr anchor="b">
            <a:normAutofit fontScale="90000"/>
          </a:bodyPr>
          <a:lstStyle/>
          <a:p>
            <a:r>
              <a:rPr lang="en-US" altLang="zh-CN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2019</a:t>
            </a:r>
            <a:r>
              <a:rPr lang="zh-CN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宋体" panose="02010600030101010101" pitchFamily="2" charset="-122"/>
                <a:cs typeface="+mn-ea"/>
                <a:sym typeface="+mn-lt"/>
              </a:rPr>
              <a:t>工作计划</a:t>
            </a:r>
            <a:endParaRPr lang="zh-CN" altLang="en-US" sz="32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945739" y="3326258"/>
            <a:ext cx="4546600" cy="1015623"/>
          </a:xfrm>
        </p:spPr>
        <p:txBody>
          <a:bodyPr>
            <a:normAutofit lnSpcReduction="20000"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的可用性</a:t>
            </a:r>
            <a:endParaRPr lang="zh-CN" altLang="en-US" sz="1600" b="1" spc="300" dirty="0" smtClean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的功能的使用</a:t>
            </a:r>
            <a:endParaRPr lang="zh-CN" altLang="en-US" sz="1600" b="1" spc="300" dirty="0" smtClean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完善知识储备</a:t>
            </a:r>
            <a:endParaRPr lang="zh-CN" sz="1600" b="1" spc="300" dirty="0" smtClean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zh-CN" sz="1600" b="1" spc="300" dirty="0" smtClean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21428" y="2756780"/>
            <a:ext cx="1595305" cy="116665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413"/>
              </a:avLst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95155" y="2754889"/>
            <a:ext cx="0" cy="115214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8"/>
          <p:cNvSpPr/>
          <p:nvPr/>
        </p:nvSpPr>
        <p:spPr bwMode="auto">
          <a:xfrm>
            <a:off x="2853237" y="1482391"/>
            <a:ext cx="1813418" cy="595589"/>
          </a:xfrm>
          <a:custGeom>
            <a:avLst/>
            <a:gdLst>
              <a:gd name="T0" fmla="*/ 0 w 439"/>
              <a:gd name="T1" fmla="*/ 110 h 145"/>
              <a:gd name="T2" fmla="*/ 0 w 439"/>
              <a:gd name="T3" fmla="*/ 7 h 145"/>
              <a:gd name="T4" fmla="*/ 8 w 439"/>
              <a:gd name="T5" fmla="*/ 0 h 145"/>
              <a:gd name="T6" fmla="*/ 432 w 439"/>
              <a:gd name="T7" fmla="*/ 0 h 145"/>
              <a:gd name="T8" fmla="*/ 439 w 439"/>
              <a:gd name="T9" fmla="*/ 7 h 145"/>
              <a:gd name="T10" fmla="*/ 439 w 439"/>
              <a:gd name="T11" fmla="*/ 110 h 145"/>
              <a:gd name="T12" fmla="*/ 404 w 439"/>
              <a:gd name="T13" fmla="*/ 145 h 145"/>
              <a:gd name="T14" fmla="*/ 36 w 439"/>
              <a:gd name="T15" fmla="*/ 145 h 145"/>
              <a:gd name="T16" fmla="*/ 0 w 439"/>
              <a:gd name="T17" fmla="*/ 11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45">
                <a:moveTo>
                  <a:pt x="0" y="110"/>
                </a:move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436" y="0"/>
                  <a:pt x="439" y="3"/>
                  <a:pt x="439" y="7"/>
                </a:cubicBezTo>
                <a:cubicBezTo>
                  <a:pt x="439" y="110"/>
                  <a:pt x="439" y="110"/>
                  <a:pt x="439" y="110"/>
                </a:cubicBezTo>
                <a:cubicBezTo>
                  <a:pt x="439" y="129"/>
                  <a:pt x="423" y="145"/>
                  <a:pt x="404" y="145"/>
                </a:cubicBezTo>
                <a:cubicBezTo>
                  <a:pt x="36" y="145"/>
                  <a:pt x="36" y="145"/>
                  <a:pt x="36" y="145"/>
                </a:cubicBezTo>
                <a:cubicBezTo>
                  <a:pt x="16" y="145"/>
                  <a:pt x="0" y="129"/>
                  <a:pt x="0" y="110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5400">
            <a:noFill/>
          </a:ln>
          <a:effectLst>
            <a:outerShdw blurRad="520700" dist="1905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074" name="Picture 2" descr="E:\work\17.11 UI\logo\enlinkcloud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6982" y="6185647"/>
            <a:ext cx="1311586" cy="491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 smtClean="0">
                <a:ea typeface="宋体" panose="02010600030101010101" pitchFamily="2" charset="-122"/>
                <a:cs typeface="+mn-ea"/>
                <a:sym typeface="+mn-lt"/>
              </a:rPr>
              <a:t>计划</a:t>
            </a:r>
            <a:endParaRPr lang="zh-CN" dirty="0" smtClean="0"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553709" y="1527627"/>
            <a:ext cx="3242582" cy="722085"/>
          </a:xfrm>
          <a:prstGeom prst="roundRect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ElasticSearch</a:t>
            </a:r>
            <a:r>
              <a:rPr lang="zh-CN" altLang="en-US" sz="2000" dirty="0" smtClean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可用性</a:t>
            </a:r>
            <a:endParaRPr lang="zh-CN" altLang="en-US" sz="2000" dirty="0" smtClean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53709" y="3327550"/>
            <a:ext cx="3242582" cy="722085"/>
          </a:xfrm>
          <a:prstGeom prst="roundRect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ElasticSearch</a:t>
            </a:r>
            <a:r>
              <a:rPr lang="zh-CN" altLang="en-US" sz="2000" dirty="0" smtClean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功能</a:t>
            </a:r>
            <a:endParaRPr lang="zh-CN" altLang="en-US" sz="2000" dirty="0" smtClean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553709" y="5127170"/>
            <a:ext cx="3242582" cy="722085"/>
          </a:xfrm>
          <a:prstGeom prst="roundRect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完善知识储备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57"/>
          <p:cNvSpPr txBox="1"/>
          <p:nvPr/>
        </p:nvSpPr>
        <p:spPr>
          <a:xfrm>
            <a:off x="5716710" y="1527627"/>
            <a:ext cx="5116390" cy="659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4C4C4C"/>
                </a:solidFill>
                <a:cs typeface="+mn-ea"/>
                <a:sym typeface="+mn-lt"/>
              </a:rPr>
              <a:t>在生产环境中，服务器不会不出问题，总会有意外出现，这时候，需要保证</a:t>
            </a:r>
            <a:r>
              <a:rPr lang="en-US" altLang="zh-CN" sz="1100" dirty="0">
                <a:solidFill>
                  <a:srgbClr val="4C4C4C"/>
                </a:solidFill>
                <a:cs typeface="+mn-ea"/>
                <a:sym typeface="+mn-lt"/>
              </a:rPr>
              <a:t>ES</a:t>
            </a:r>
            <a:r>
              <a:rPr lang="zh-CN" altLang="en-US" sz="1100" dirty="0">
                <a:solidFill>
                  <a:srgbClr val="4C4C4C"/>
                </a:solidFill>
                <a:ea typeface="宋体" panose="02010600030101010101" pitchFamily="2" charset="-122"/>
                <a:cs typeface="+mn-ea"/>
                <a:sym typeface="+mn-lt"/>
              </a:rPr>
              <a:t>的可用，虽然</a:t>
            </a:r>
            <a:r>
              <a:rPr lang="en-US" altLang="zh-CN" sz="1100" dirty="0">
                <a:solidFill>
                  <a:srgbClr val="4C4C4C"/>
                </a:solidFill>
                <a:ea typeface="宋体" panose="02010600030101010101" pitchFamily="2" charset="-122"/>
                <a:cs typeface="+mn-ea"/>
                <a:sym typeface="+mn-lt"/>
              </a:rPr>
              <a:t>ES</a:t>
            </a:r>
            <a:r>
              <a:rPr lang="zh-CN" altLang="en-US" sz="1100" dirty="0">
                <a:solidFill>
                  <a:srgbClr val="4C4C4C"/>
                </a:solidFill>
                <a:ea typeface="宋体" panose="02010600030101010101" pitchFamily="2" charset="-122"/>
                <a:cs typeface="+mn-ea"/>
                <a:sym typeface="+mn-lt"/>
              </a:rPr>
              <a:t>有分片与副本保证在某个节点丢失的情况下会依然可用，但是我们依旧要做更多的准备去保证服务的可用性</a:t>
            </a:r>
            <a:endParaRPr lang="zh-CN" altLang="en-US" sz="1100" dirty="0">
              <a:solidFill>
                <a:srgbClr val="4C4C4C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5716710" y="3327550"/>
            <a:ext cx="5116390" cy="659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100" dirty="0">
                <a:solidFill>
                  <a:srgbClr val="4C4C4C"/>
                </a:solidFill>
                <a:cs typeface="+mn-ea"/>
                <a:sym typeface="+mn-lt"/>
              </a:rPr>
              <a:t>ElasticSearch</a:t>
            </a:r>
            <a:r>
              <a:rPr lang="zh-CN" altLang="en-US" sz="1100" dirty="0">
                <a:solidFill>
                  <a:srgbClr val="4C4C4C"/>
                </a:solidFill>
                <a:ea typeface="宋体" panose="02010600030101010101" pitchFamily="2" charset="-122"/>
                <a:cs typeface="+mn-ea"/>
                <a:sym typeface="+mn-lt"/>
              </a:rPr>
              <a:t>的功能并不只有存储，更多的是借助存储的文档进行查询与分析。虽然现在使用了简单的查询，也能基本满足使用，但是更多更好的方法需要去更多的了解与使用</a:t>
            </a:r>
            <a:endParaRPr lang="zh-CN" altLang="en-US" sz="1100" dirty="0">
              <a:solidFill>
                <a:srgbClr val="4C4C4C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5716710" y="5268776"/>
            <a:ext cx="5116390" cy="43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100" dirty="0">
                <a:solidFill>
                  <a:srgbClr val="4C4C4C"/>
                </a:solidFill>
                <a:cs typeface="+mn-ea"/>
                <a:sym typeface="+mn-lt"/>
              </a:rPr>
              <a:t>1.</a:t>
            </a:r>
            <a:r>
              <a:rPr lang="zh-CN" altLang="en-US" sz="1100" dirty="0">
                <a:solidFill>
                  <a:srgbClr val="4C4C4C"/>
                </a:solidFill>
                <a:ea typeface="宋体" panose="02010600030101010101" pitchFamily="2" charset="-122"/>
                <a:cs typeface="+mn-ea"/>
                <a:sym typeface="+mn-lt"/>
              </a:rPr>
              <a:t>多去了解的新的技术与方向</a:t>
            </a:r>
            <a:endParaRPr lang="en-US" altLang="zh-CN" sz="1100" dirty="0">
              <a:solidFill>
                <a:srgbClr val="4C4C4C"/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100" dirty="0">
                <a:solidFill>
                  <a:srgbClr val="4C4C4C"/>
                </a:solidFill>
                <a:ea typeface="宋体" panose="02010600030101010101" pitchFamily="2" charset="-122"/>
                <a:cs typeface="+mn-ea"/>
                <a:sym typeface="+mn-lt"/>
              </a:rPr>
              <a:t>2.</a:t>
            </a:r>
            <a:r>
              <a:rPr lang="zh-CN" altLang="en-US" sz="1100" dirty="0">
                <a:solidFill>
                  <a:srgbClr val="4C4C4C"/>
                </a:solidFill>
                <a:ea typeface="宋体" panose="02010600030101010101" pitchFamily="2" charset="-122"/>
                <a:cs typeface="+mn-ea"/>
                <a:sym typeface="+mn-lt"/>
              </a:rPr>
              <a:t>强迫在以后的项目中更多的使用新的技术</a:t>
            </a:r>
            <a:endParaRPr lang="zh-CN" altLang="en-US" sz="1100" dirty="0">
              <a:solidFill>
                <a:srgbClr val="4C4C4C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454886" y="2468592"/>
            <a:ext cx="3985202" cy="865136"/>
          </a:xfrm>
        </p:spPr>
        <p:txBody>
          <a:bodyPr>
            <a:normAutofit/>
          </a:bodyPr>
          <a:lstStyle/>
          <a:p>
            <a:r>
              <a:rPr lang="zh-CN" altLang="en-US" sz="4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感谢聆听！</a:t>
            </a:r>
            <a:endParaRPr lang="zh-CN" altLang="en-US" sz="4800" spc="3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5454886" y="3687983"/>
            <a:ext cx="3985202" cy="310871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创造安全网络云世界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5496732" y="4003617"/>
            <a:ext cx="3943356" cy="310871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www.enlink.com.cn</a:t>
            </a:r>
            <a:endParaRPr lang="en-US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22888" y="2535892"/>
            <a:ext cx="0" cy="16814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70" y="2660241"/>
            <a:ext cx="1278704" cy="1278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xpu511rk">
      <a:majorFont>
        <a:latin typeface="Source Han Sans CN"/>
        <a:ea typeface="Source Han Serif CN"/>
        <a:cs typeface=""/>
      </a:majorFont>
      <a:minorFont>
        <a:latin typeface="Source Han Sans CN"/>
        <a:ea typeface="Source Han Serif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1128</Words>
  <Application>WPS 演示</Application>
  <PresentationFormat>自定义</PresentationFormat>
  <Paragraphs>118</Paragraphs>
  <Slides>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Source Han Sans CN</vt:lpstr>
      <vt:lpstr>Segoe Print</vt:lpstr>
      <vt:lpstr>Source Han Serif CN</vt:lpstr>
      <vt:lpstr>Arial Unicode MS</vt:lpstr>
      <vt:lpstr>Calibri</vt:lpstr>
      <vt:lpstr>主题5</vt:lpstr>
      <vt:lpstr>易安联网络</vt:lpstr>
      <vt:lpstr>2018年工作取得的成绩</vt:lpstr>
      <vt:lpstr>PowerPoint 演示文稿</vt:lpstr>
      <vt:lpstr>PowerPoint 演示文稿</vt:lpstr>
      <vt:lpstr>存在的问题及改进</vt:lpstr>
      <vt:lpstr>PowerPoint 演示文稿</vt:lpstr>
      <vt:lpstr>2019工作计划</vt:lpstr>
      <vt:lpstr>PowerPoint 演示文稿</vt:lpstr>
      <vt:lpstr>感谢聆听！</vt:lpstr>
    </vt:vector>
  </TitlesOfParts>
  <Company>Enlink</Company>
  <LinksUpToDate>false</LinksUpToDate>
  <SharedDoc>false</SharedDoc>
  <HyperlinksChanged>false</HyperlinksChanged>
  <AppVersion>14.0000</AppVersion>
  <Manager>Enlink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易安联网络PPT模版V1</dc:title>
  <dc:creator>Enlink</dc:creator>
  <cp:lastModifiedBy>                  。</cp:lastModifiedBy>
  <cp:revision>60</cp:revision>
  <cp:lastPrinted>2018-12-07T08:48:00Z</cp:lastPrinted>
  <dcterms:created xsi:type="dcterms:W3CDTF">2018-12-07T08:48:00Z</dcterms:created>
  <dcterms:modified xsi:type="dcterms:W3CDTF">2018-12-28T14:11:33Z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2052-11.1.0.7983</vt:lpwstr>
  </property>
</Properties>
</file>